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764" y="-18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/ : Nie je nikto ako Boh, </a:t>
            </a:r>
            <a:br>
              <a:rPr lang="pl-PL" sz="3600" dirty="0"/>
            </a:br>
            <a:r>
              <a:rPr lang="pl-PL" sz="3600" dirty="0"/>
              <a:t>kto rád nás má.</a:t>
            </a:r>
            <a:br>
              <a:rPr lang="pl-PL" sz="3600" dirty="0"/>
            </a:br>
            <a:r>
              <a:rPr lang="pl-PL" sz="3600" dirty="0"/>
              <a:t>Nie je nikto ako Boh, </a:t>
            </a:r>
            <a:br>
              <a:rPr lang="pl-PL" sz="3600" dirty="0"/>
            </a:br>
            <a:r>
              <a:rPr lang="pl-PL" sz="3600" dirty="0"/>
              <a:t>kto vládu má.</a:t>
            </a:r>
            <a:br>
              <a:rPr lang="pl-PL" sz="3600" dirty="0"/>
            </a:br>
            <a:r>
              <a:rPr lang="pl-PL" sz="3600" dirty="0"/>
              <a:t>Nikto ako Boh, </a:t>
            </a:r>
            <a:br>
              <a:rPr lang="pl-PL" sz="3600" dirty="0"/>
            </a:br>
            <a:r>
              <a:rPr lang="pl-PL" sz="3600" dirty="0"/>
              <a:t>nikto ako On.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Náš Pán On stvoril nebo.</a:t>
            </a:r>
            <a:br>
              <a:rPr lang="pl-PL" sz="3600" dirty="0"/>
            </a:br>
            <a:r>
              <a:rPr lang="pl-PL" sz="3600" dirty="0"/>
              <a:t>Náš Pán On stvoril zem.</a:t>
            </a:r>
            <a:br>
              <a:rPr lang="pl-PL" sz="3600" dirty="0"/>
            </a:br>
            <a:r>
              <a:rPr lang="pl-PL" sz="3600" dirty="0"/>
              <a:t>A všetko čo tu dýcha,</a:t>
            </a:r>
            <a:br>
              <a:rPr lang="pl-PL" sz="3600" dirty="0"/>
            </a:br>
            <a:r>
              <a:rPr lang="pl-PL" sz="3600" dirty="0"/>
              <a:t>je jeho stvorenie.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30971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/ : Nie je nikto ako Boh, </a:t>
            </a:r>
            <a:br>
              <a:rPr lang="pl-PL" sz="3600" dirty="0"/>
            </a:br>
            <a:r>
              <a:rPr lang="pl-PL" sz="3600" dirty="0"/>
              <a:t>kto rád nás má.</a:t>
            </a:r>
            <a:br>
              <a:rPr lang="pl-PL" sz="3600" dirty="0"/>
            </a:br>
            <a:r>
              <a:rPr lang="pl-PL" sz="3600" dirty="0"/>
              <a:t>Nie je nikto ako Boh, </a:t>
            </a:r>
            <a:br>
              <a:rPr lang="pl-PL" sz="3600" dirty="0"/>
            </a:br>
            <a:r>
              <a:rPr lang="pl-PL" sz="3600" dirty="0"/>
              <a:t>kto vládu má.</a:t>
            </a:r>
            <a:br>
              <a:rPr lang="pl-PL" sz="3600" dirty="0"/>
            </a:br>
            <a:r>
              <a:rPr lang="pl-PL" sz="3600" dirty="0"/>
              <a:t>Nikto ako Boh, </a:t>
            </a:r>
            <a:br>
              <a:rPr lang="pl-PL" sz="3600" dirty="0"/>
            </a:br>
            <a:r>
              <a:rPr lang="pl-PL" sz="3600" dirty="0"/>
              <a:t>nikto ako On.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559524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On stvoril celý vesmír.</a:t>
            </a:r>
            <a:br>
              <a:rPr lang="pl-PL" sz="3600" dirty="0"/>
            </a:br>
            <a:r>
              <a:rPr lang="pl-PL" sz="3600" dirty="0"/>
              <a:t>On zlúčil počet hviezd.</a:t>
            </a:r>
            <a:br>
              <a:rPr lang="pl-PL" sz="3600" dirty="0"/>
            </a:br>
            <a:r>
              <a:rPr lang="pl-PL" sz="3600" dirty="0"/>
              <a:t>On svojho syna dal nám,</a:t>
            </a:r>
            <a:br>
              <a:rPr lang="pl-PL" sz="3600" dirty="0"/>
            </a:br>
            <a:r>
              <a:rPr lang="pl-PL" sz="3600" dirty="0"/>
              <a:t>by nezahynul svet.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559524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/ : Nie je nikto ako Boh, </a:t>
            </a:r>
            <a:br>
              <a:rPr lang="pl-PL" sz="3600" dirty="0"/>
            </a:br>
            <a:r>
              <a:rPr lang="pl-PL" sz="3600" dirty="0"/>
              <a:t>kto rád nás má.</a:t>
            </a:r>
            <a:br>
              <a:rPr lang="pl-PL" sz="3600" dirty="0"/>
            </a:br>
            <a:r>
              <a:rPr lang="pl-PL" sz="3600" dirty="0"/>
              <a:t>Nie je nikto ako Boh, </a:t>
            </a:r>
            <a:br>
              <a:rPr lang="pl-PL" sz="3600" dirty="0"/>
            </a:br>
            <a:r>
              <a:rPr lang="pl-PL" sz="3600" dirty="0"/>
              <a:t>kto vládu má.</a:t>
            </a:r>
            <a:br>
              <a:rPr lang="pl-PL" sz="3600" dirty="0"/>
            </a:br>
            <a:r>
              <a:rPr lang="pl-PL" sz="3600" dirty="0"/>
              <a:t>Nikto ako Boh, </a:t>
            </a:r>
            <a:br>
              <a:rPr lang="pl-PL" sz="3600" dirty="0"/>
            </a:br>
            <a:r>
              <a:rPr lang="pl-PL" sz="3600" dirty="0"/>
              <a:t>nikto ako On.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568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/: Boh je s nami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568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/ : Nie je nikto ako Boh, </a:t>
            </a:r>
            <a:br>
              <a:rPr lang="pl-PL" sz="3600" dirty="0"/>
            </a:br>
            <a:r>
              <a:rPr lang="pl-PL" sz="3600" dirty="0"/>
              <a:t>kto rád nás má.</a:t>
            </a:r>
            <a:br>
              <a:rPr lang="pl-PL" sz="3600" dirty="0"/>
            </a:br>
            <a:r>
              <a:rPr lang="pl-PL" sz="3600" dirty="0"/>
              <a:t>Nie je nikto ako Boh, </a:t>
            </a:r>
            <a:br>
              <a:rPr lang="pl-PL" sz="3600" dirty="0"/>
            </a:br>
            <a:r>
              <a:rPr lang="pl-PL" sz="3600" dirty="0"/>
              <a:t>kto vládu má.</a:t>
            </a:r>
            <a:br>
              <a:rPr lang="pl-PL" sz="3600" dirty="0"/>
            </a:br>
            <a:r>
              <a:rPr lang="pl-PL" sz="3600" dirty="0"/>
              <a:t>Nikto ako Boh, </a:t>
            </a:r>
            <a:br>
              <a:rPr lang="pl-PL" sz="3600" dirty="0"/>
            </a:br>
            <a:r>
              <a:rPr lang="pl-PL" sz="3600" dirty="0"/>
              <a:t>nikto ako On. 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52594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47</Words>
  <Application>Microsoft Office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_template</vt:lpstr>
      <vt:lpstr>PowerPoint Presentation</vt:lpstr>
      <vt:lpstr>/ : Nie je nikto ako Boh,  kto rád nás má. Nie je nikto ako Boh,  kto vládu má. Nikto ako Boh,  nikto ako On. :/</vt:lpstr>
      <vt:lpstr>Náš Pán On stvoril nebo. Náš Pán On stvoril zem. A všetko čo tu dýcha, je jeho stvorenie.</vt:lpstr>
      <vt:lpstr>/ : Nie je nikto ako Boh,  kto rád nás má. Nie je nikto ako Boh,  kto vládu má. Nikto ako Boh,  nikto ako On. :/</vt:lpstr>
      <vt:lpstr>On stvoril celý vesmír. On zlúčil počet hviezd. On svojho syna dal nám, by nezahynul svet.</vt:lpstr>
      <vt:lpstr>/ : Nie je nikto ako Boh,  kto rád nás má. Nie je nikto ako Boh,  kto vládu má. Nikto ako Boh,  nikto ako On. :/</vt:lpstr>
      <vt:lpstr>/: Boh je s nami :/</vt:lpstr>
      <vt:lpstr>/ : Nie je nikto ako Boh,  kto rád nás má. Nie je nikto ako Boh,  kto vládu má. Nikto ako Boh,  nikto ako On. :/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2014-01-08T14:56:09Z</dcterms:created>
  <dcterms:modified xsi:type="dcterms:W3CDTF">2014-01-08T14:57:24Z</dcterms:modified>
</cp:coreProperties>
</file>