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6" r:id="rId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66" d="100"/>
          <a:sy n="66" d="100"/>
        </p:scale>
        <p:origin x="-1722" y="-18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11/10/2013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Odej</a:t>
            </a:r>
            <a:r>
              <a:rPr lang="en-US" sz="3600" dirty="0"/>
              <a:t> </a:t>
            </a:r>
            <a:r>
              <a:rPr lang="en-US" sz="3600" dirty="0" err="1"/>
              <a:t>nás</a:t>
            </a:r>
            <a:r>
              <a:rPr lang="en-US" sz="3600" dirty="0"/>
              <a:t> do </a:t>
            </a:r>
            <a:r>
              <a:rPr lang="en-US" sz="3600" dirty="0" err="1"/>
              <a:t>rúcha</a:t>
            </a:r>
            <a:r>
              <a:rPr lang="en-US" sz="3600" dirty="0"/>
              <a:t> </a:t>
            </a:r>
            <a:r>
              <a:rPr lang="en-US" sz="3600" dirty="0" err="1"/>
              <a:t>chvál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Prelom</a:t>
            </a:r>
            <a:r>
              <a:rPr lang="en-US" sz="3600" dirty="0"/>
              <a:t> </a:t>
            </a:r>
            <a:r>
              <a:rPr lang="en-US" sz="3600" dirty="0" err="1"/>
              <a:t>ťažobu</a:t>
            </a:r>
            <a:r>
              <a:rPr lang="en-US" sz="3600" dirty="0"/>
              <a:t> </a:t>
            </a:r>
            <a:r>
              <a:rPr lang="en-US" sz="3600" dirty="0" err="1"/>
              <a:t>úzkosť</a:t>
            </a:r>
            <a:r>
              <a:rPr lang="en-US" sz="3600" dirty="0"/>
              <a:t> v </a:t>
            </a:r>
            <a:r>
              <a:rPr lang="en-US" sz="3600" dirty="0" err="1"/>
              <a:t>nás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Nechaj</a:t>
            </a:r>
            <a:r>
              <a:rPr lang="en-US" sz="3600" dirty="0"/>
              <a:t> </a:t>
            </a:r>
            <a:r>
              <a:rPr lang="en-US" sz="3600" dirty="0" err="1"/>
              <a:t>svoj</a:t>
            </a:r>
            <a:r>
              <a:rPr lang="en-US" sz="3600" dirty="0"/>
              <a:t> </a:t>
            </a:r>
            <a:r>
              <a:rPr lang="en-US" sz="3600" dirty="0" err="1"/>
              <a:t>olej</a:t>
            </a:r>
            <a:r>
              <a:rPr lang="en-US" sz="3600" dirty="0"/>
              <a:t> </a:t>
            </a:r>
            <a:r>
              <a:rPr lang="en-US" sz="3600" dirty="0" err="1"/>
              <a:t>radosti</a:t>
            </a:r>
            <a:r>
              <a:rPr lang="en-US" sz="3600" dirty="0"/>
              <a:t> </a:t>
            </a:r>
            <a:r>
              <a:rPr lang="en-US" sz="3600" dirty="0" err="1"/>
              <a:t>tiecť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/>
              <a:t>od </a:t>
            </a:r>
            <a:r>
              <a:rPr lang="en-US" sz="3600" dirty="0" err="1"/>
              <a:t>trónu</a:t>
            </a:r>
            <a:r>
              <a:rPr lang="en-US" sz="3600" dirty="0"/>
              <a:t> k </a:t>
            </a:r>
            <a:r>
              <a:rPr lang="en-US" sz="3600" dirty="0" err="1"/>
              <a:t>nám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Odej</a:t>
            </a:r>
            <a:r>
              <a:rPr lang="en-US" sz="3600" dirty="0"/>
              <a:t> </a:t>
            </a:r>
            <a:r>
              <a:rPr lang="en-US" sz="3600" dirty="0" err="1"/>
              <a:t>nás</a:t>
            </a:r>
            <a:r>
              <a:rPr lang="en-US" sz="3600" dirty="0"/>
              <a:t> do </a:t>
            </a:r>
            <a:r>
              <a:rPr lang="en-US" sz="3600" dirty="0" err="1"/>
              <a:t>rúcha</a:t>
            </a:r>
            <a:r>
              <a:rPr lang="en-US" sz="3600" dirty="0"/>
              <a:t> </a:t>
            </a:r>
            <a:r>
              <a:rPr lang="en-US" sz="3600" dirty="0" err="1"/>
              <a:t>chvál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Prelom</a:t>
            </a:r>
            <a:r>
              <a:rPr lang="en-US" sz="3600" dirty="0"/>
              <a:t> </a:t>
            </a:r>
            <a:r>
              <a:rPr lang="en-US" sz="3600" dirty="0" err="1"/>
              <a:t>ťažobu</a:t>
            </a:r>
            <a:r>
              <a:rPr lang="en-US" sz="3600" dirty="0"/>
              <a:t> </a:t>
            </a:r>
            <a:r>
              <a:rPr lang="en-US" sz="3600" dirty="0" err="1"/>
              <a:t>úzkosť</a:t>
            </a:r>
            <a:r>
              <a:rPr lang="en-US" sz="3600" dirty="0"/>
              <a:t> v </a:t>
            </a:r>
            <a:r>
              <a:rPr lang="en-US" sz="3600" dirty="0" err="1"/>
              <a:t>nás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Radosť</a:t>
            </a:r>
            <a:r>
              <a:rPr lang="en-US" sz="3600" dirty="0"/>
              <a:t> je </a:t>
            </a:r>
            <a:r>
              <a:rPr lang="en-US" sz="3600" dirty="0" err="1"/>
              <a:t>našou</a:t>
            </a:r>
            <a:r>
              <a:rPr lang="en-US" sz="3600" dirty="0"/>
              <a:t> </a:t>
            </a:r>
            <a:r>
              <a:rPr lang="en-US" sz="3600" dirty="0" err="1"/>
              <a:t>silou</a:t>
            </a:r>
            <a:r>
              <a:rPr lang="en-US" sz="3600" dirty="0"/>
              <a:t> </a:t>
            </a:r>
            <a:r>
              <a:rPr lang="en-US" sz="3600" dirty="0" err="1"/>
              <a:t>našou</a:t>
            </a:r>
            <a:r>
              <a:rPr lang="en-US" sz="3600" dirty="0"/>
              <a:t> </a:t>
            </a:r>
            <a:r>
              <a:rPr lang="en-US" sz="3600" dirty="0" err="1"/>
              <a:t>silou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Daj</a:t>
            </a:r>
            <a:r>
              <a:rPr lang="en-US" sz="3600" dirty="0"/>
              <a:t> </a:t>
            </a:r>
            <a:r>
              <a:rPr lang="en-US" sz="3600" dirty="0" err="1"/>
              <a:t>nech</a:t>
            </a:r>
            <a:r>
              <a:rPr lang="en-US" sz="3600" dirty="0"/>
              <a:t> </a:t>
            </a:r>
            <a:r>
              <a:rPr lang="en-US" sz="3600" dirty="0" err="1"/>
              <a:t>znova</a:t>
            </a:r>
            <a:r>
              <a:rPr lang="en-US" sz="3600" dirty="0"/>
              <a:t> </a:t>
            </a:r>
            <a:r>
              <a:rPr lang="en-US" sz="3600" dirty="0" err="1"/>
              <a:t>tancujú</a:t>
            </a:r>
            <a:r>
              <a:rPr lang="en-US" sz="3600" dirty="0"/>
              <a:t> </a:t>
            </a:r>
            <a:r>
              <a:rPr lang="en-US" sz="3600" dirty="0" err="1"/>
              <a:t>kosti</a:t>
            </a:r>
            <a:r>
              <a:rPr lang="en-US" sz="3600" dirty="0"/>
              <a:t> </a:t>
            </a:r>
            <a:r>
              <a:rPr lang="en-US" sz="3600" dirty="0" err="1"/>
              <a:t>zlámané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949644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Zaplav</a:t>
            </a:r>
            <a:r>
              <a:rPr lang="en-US" sz="3600" dirty="0"/>
              <a:t> </a:t>
            </a:r>
            <a:r>
              <a:rPr lang="en-US" sz="3600" dirty="0" err="1"/>
              <a:t>túto</a:t>
            </a:r>
            <a:r>
              <a:rPr lang="en-US" sz="3600" dirty="0"/>
              <a:t> </a:t>
            </a:r>
            <a:r>
              <a:rPr lang="en-US" sz="3600" dirty="0" err="1"/>
              <a:t>suchú</a:t>
            </a:r>
            <a:r>
              <a:rPr lang="en-US" sz="3600" dirty="0"/>
              <a:t> </a:t>
            </a:r>
            <a:r>
              <a:rPr lang="en-US" sz="3600" dirty="0" err="1"/>
              <a:t>zem</a:t>
            </a:r>
            <a:r>
              <a:rPr lang="en-US" sz="3600" dirty="0"/>
              <a:t> </a:t>
            </a:r>
            <a:r>
              <a:rPr lang="en-US" sz="3600" dirty="0" err="1"/>
              <a:t>svojou</a:t>
            </a:r>
            <a:r>
              <a:rPr lang="en-US" sz="3600" dirty="0"/>
              <a:t> </a:t>
            </a:r>
            <a:r>
              <a:rPr lang="en-US" sz="3600" dirty="0" err="1"/>
              <a:t>riekou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Pane k </a:t>
            </a:r>
            <a:r>
              <a:rPr lang="en-US" sz="3600" dirty="0" err="1"/>
              <a:t>Tebe</a:t>
            </a:r>
            <a:r>
              <a:rPr lang="en-US" sz="3600" dirty="0"/>
              <a:t> </a:t>
            </a:r>
            <a:r>
              <a:rPr lang="en-US" sz="3600" dirty="0" err="1"/>
              <a:t>dvíham</a:t>
            </a:r>
            <a:r>
              <a:rPr lang="en-US" sz="3600" dirty="0"/>
              <a:t> </a:t>
            </a:r>
            <a:r>
              <a:rPr lang="en-US" sz="3600" dirty="0" err="1"/>
              <a:t>zrak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A </a:t>
            </a:r>
            <a:r>
              <a:rPr lang="en-US" sz="3600" dirty="0" err="1"/>
              <a:t>tak</a:t>
            </a:r>
            <a:r>
              <a:rPr lang="en-US" sz="3600" dirty="0"/>
              <a:t> </a:t>
            </a:r>
            <a:r>
              <a:rPr lang="en-US" sz="3600" dirty="0" err="1"/>
              <a:t>čakám</a:t>
            </a:r>
            <a:r>
              <a:rPr lang="en-US" sz="3600" dirty="0"/>
              <a:t>,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tvoj</a:t>
            </a:r>
            <a:r>
              <a:rPr lang="en-US" sz="3600" dirty="0"/>
              <a:t> </a:t>
            </a:r>
            <a:r>
              <a:rPr lang="en-US" sz="3600" dirty="0" err="1"/>
              <a:t>milosti</a:t>
            </a:r>
            <a:r>
              <a:rPr lang="en-US" sz="3600" dirty="0"/>
              <a:t> </a:t>
            </a:r>
            <a:r>
              <a:rPr lang="en-US" sz="3600" dirty="0" err="1"/>
              <a:t>prúd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Ked </a:t>
            </a:r>
            <a:r>
              <a:rPr lang="en-US" sz="3600" dirty="0" err="1"/>
              <a:t>chválu</a:t>
            </a:r>
            <a:r>
              <a:rPr lang="en-US" sz="3600" dirty="0"/>
              <a:t> </a:t>
            </a:r>
            <a:r>
              <a:rPr lang="en-US" sz="3600" dirty="0" err="1"/>
              <a:t>ti</a:t>
            </a:r>
            <a:r>
              <a:rPr lang="en-US" sz="3600" dirty="0"/>
              <a:t> </a:t>
            </a:r>
            <a:r>
              <a:rPr lang="en-US" sz="3600" dirty="0" err="1"/>
              <a:t>vzdám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615532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1</TotalTime>
  <Words>16</Words>
  <Application>Microsoft Office PowerPoint</Application>
  <PresentationFormat>On-screen Show (16:9)</PresentationFormat>
  <Paragraphs>3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_template</vt:lpstr>
      <vt:lpstr>PowerPoint Presentation</vt:lpstr>
      <vt:lpstr>Odej nás do rúcha chvál Prelom ťažobu úzkosť v nás Nechaj svoj olej radosti tiecť  od trónu k nám</vt:lpstr>
      <vt:lpstr>Odej nás do rúcha chvál Prelom ťažobu úzkosť v nás Radosť je našou silou našou silou Daj nech znova tancujú kosti zlámané</vt:lpstr>
      <vt:lpstr>Zaplav túto suchú zem svojou riekou Pane k Tebe dvíham zrak A tak čakám, na tvoj milosti prúd Ked chválu ti vzdám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Marek Tomašovič</cp:lastModifiedBy>
  <cp:revision>1</cp:revision>
  <dcterms:created xsi:type="dcterms:W3CDTF">2013-11-10T18:04:14Z</dcterms:created>
  <dcterms:modified xsi:type="dcterms:W3CDTF">2013-11-10T18:05:22Z</dcterms:modified>
</cp:coreProperties>
</file>