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72" r:id="rId8"/>
    <p:sldId id="273" r:id="rId9"/>
    <p:sldId id="271" r:id="rId10"/>
    <p:sldId id="266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1764" y="-18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Pán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 je pastier </a:t>
            </a:r>
            <a:r>
              <a:rPr lang="en-US" sz="3600" dirty="0" err="1"/>
              <a:t>môj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nič</a:t>
            </a:r>
            <a:r>
              <a:rPr lang="en-US" sz="3600" dirty="0"/>
              <a:t> mi nebude </a:t>
            </a:r>
            <a:r>
              <a:rPr lang="en-US" sz="3600" dirty="0" err="1"/>
              <a:t>chýbať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pastvách</a:t>
            </a:r>
            <a:r>
              <a:rPr lang="en-US" sz="3600" dirty="0"/>
              <a:t> </a:t>
            </a:r>
            <a:r>
              <a:rPr lang="en-US" sz="3600" dirty="0" err="1"/>
              <a:t>zelených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dobrú</a:t>
            </a:r>
            <a:r>
              <a:rPr lang="en-US" sz="3600" dirty="0"/>
              <a:t> </a:t>
            </a:r>
            <a:r>
              <a:rPr lang="en-US" sz="3600" dirty="0" err="1"/>
              <a:t>pašu</a:t>
            </a:r>
            <a:r>
              <a:rPr lang="en-US" sz="3600" dirty="0"/>
              <a:t> mi </a:t>
            </a:r>
            <a:r>
              <a:rPr lang="en-US" sz="3600" dirty="0" err="1"/>
              <a:t>chystá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 smtClean="0"/>
              <a:t>K</a:t>
            </a:r>
            <a:r>
              <a:rPr lang="en-US" sz="3600" dirty="0" smtClean="0"/>
              <a:t> </a:t>
            </a:r>
            <a:r>
              <a:rPr lang="en-US" sz="3600" dirty="0" err="1"/>
              <a:t>vodám</a:t>
            </a:r>
            <a:r>
              <a:rPr lang="en-US" sz="3600" dirty="0"/>
              <a:t> </a:t>
            </a:r>
            <a:r>
              <a:rPr lang="en-US" sz="3600" dirty="0" err="1"/>
              <a:t>tichým</a:t>
            </a:r>
            <a:r>
              <a:rPr lang="en-US" sz="3600" dirty="0"/>
              <a:t> </a:t>
            </a:r>
            <a:r>
              <a:rPr lang="en-US" sz="3600" dirty="0" err="1"/>
              <a:t>vodí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dušu</a:t>
            </a:r>
            <a:r>
              <a:rPr lang="en-US" sz="3600" dirty="0"/>
              <a:t> </a:t>
            </a:r>
            <a:r>
              <a:rPr lang="en-US" sz="3600" dirty="0" err="1"/>
              <a:t>moju</a:t>
            </a:r>
            <a:r>
              <a:rPr lang="en-US" sz="3600" dirty="0"/>
              <a:t> </a:t>
            </a:r>
            <a:r>
              <a:rPr lang="sk-SK" sz="3600" dirty="0" smtClean="0"/>
              <a:t>napája.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sk-SK" sz="3600" dirty="0"/>
              <a:t>C</a:t>
            </a:r>
            <a:r>
              <a:rPr lang="en-US" sz="3600" dirty="0" err="1" smtClean="0"/>
              <a:t>estou</a:t>
            </a:r>
            <a:r>
              <a:rPr lang="en-US" sz="3600" dirty="0" smtClean="0"/>
              <a:t> </a:t>
            </a:r>
            <a:r>
              <a:rPr lang="en-US" sz="3600" dirty="0" err="1"/>
              <a:t>spravodlivou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kvôli</a:t>
            </a:r>
            <a:r>
              <a:rPr lang="en-US" sz="3600" dirty="0"/>
              <a:t> </a:t>
            </a:r>
            <a:r>
              <a:rPr lang="en-US" sz="3600" dirty="0" err="1"/>
              <a:t>sebe</a:t>
            </a:r>
            <a:r>
              <a:rPr lang="en-US" sz="3600" dirty="0"/>
              <a:t> </a:t>
            </a:r>
            <a:r>
              <a:rPr lang="en-US" sz="3600" dirty="0" err="1"/>
              <a:t>sprevádza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8015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Aj</a:t>
            </a:r>
            <a:r>
              <a:rPr lang="en-US" sz="3600" dirty="0"/>
              <a:t> </a:t>
            </a:r>
            <a:r>
              <a:rPr lang="en-US" sz="3600" dirty="0" err="1"/>
              <a:t>keby</a:t>
            </a:r>
            <a:r>
              <a:rPr lang="en-US" sz="3600" dirty="0"/>
              <a:t> </a:t>
            </a:r>
            <a:r>
              <a:rPr lang="en-US" sz="3600" dirty="0" err="1"/>
              <a:t>som</a:t>
            </a:r>
            <a:r>
              <a:rPr lang="en-US" sz="3600" dirty="0"/>
              <a:t> </a:t>
            </a:r>
            <a:r>
              <a:rPr lang="en-US" sz="3600" dirty="0" err="1"/>
              <a:t>dolinou</a:t>
            </a:r>
            <a:r>
              <a:rPr lang="en-US" sz="3600" dirty="0"/>
              <a:t> </a:t>
            </a:r>
            <a:r>
              <a:rPr lang="en-US" sz="3600" dirty="0" err="1"/>
              <a:t>šiel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kde</a:t>
            </a:r>
            <a:r>
              <a:rPr lang="en-US" sz="3600" dirty="0"/>
              <a:t> </a:t>
            </a:r>
            <a:r>
              <a:rPr lang="en-US" sz="3600" dirty="0" err="1"/>
              <a:t>tôňa</a:t>
            </a:r>
            <a:r>
              <a:rPr lang="en-US" sz="3600" dirty="0"/>
              <a:t> </a:t>
            </a:r>
            <a:r>
              <a:rPr lang="en-US" sz="3600" dirty="0" err="1"/>
              <a:t>smrti</a:t>
            </a:r>
            <a:r>
              <a:rPr lang="en-US" sz="3600" dirty="0"/>
              <a:t> </a:t>
            </a:r>
            <a:r>
              <a:rPr lang="en-US" sz="3600" dirty="0" err="1"/>
              <a:t>svoj</a:t>
            </a:r>
            <a:r>
              <a:rPr lang="en-US" sz="3600" dirty="0"/>
              <a:t> </a:t>
            </a:r>
            <a:r>
              <a:rPr lang="en-US" sz="3600" dirty="0" err="1"/>
              <a:t>príbytok</a:t>
            </a:r>
            <a:r>
              <a:rPr lang="en-US" sz="3600" dirty="0"/>
              <a:t> </a:t>
            </a:r>
            <a:r>
              <a:rPr lang="en-US" sz="3600" dirty="0" err="1"/>
              <a:t>má</a:t>
            </a:r>
            <a:r>
              <a:rPr lang="en-US" sz="3600" dirty="0"/>
              <a:t>,  </a:t>
            </a:r>
            <a:br>
              <a:rPr lang="en-US" sz="3600" dirty="0"/>
            </a:br>
            <a:r>
              <a:rPr lang="en-US" sz="3600" dirty="0" err="1"/>
              <a:t>ja</a:t>
            </a:r>
            <a:r>
              <a:rPr lang="en-US" sz="3600" dirty="0"/>
              <a:t> nebudem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zlého</a:t>
            </a:r>
            <a:r>
              <a:rPr lang="en-US" sz="3600" dirty="0"/>
              <a:t> </a:t>
            </a:r>
            <a:r>
              <a:rPr lang="en-US" sz="3600" dirty="0" err="1"/>
              <a:t>báť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veď</a:t>
            </a:r>
            <a:r>
              <a:rPr lang="en-US" sz="3600" dirty="0"/>
              <a:t> Ty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stále</a:t>
            </a:r>
            <a:r>
              <a:rPr lang="en-US" sz="3600" dirty="0"/>
              <a:t> so </a:t>
            </a:r>
            <a:r>
              <a:rPr lang="en-US" sz="3600" dirty="0" err="1"/>
              <a:t>mnou</a:t>
            </a:r>
            <a:r>
              <a:rPr lang="en-US" sz="3600" dirty="0"/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2080002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Tvoj</a:t>
            </a:r>
            <a:r>
              <a:rPr lang="en-US" sz="3600" dirty="0"/>
              <a:t> </a:t>
            </a:r>
            <a:r>
              <a:rPr lang="en-US" sz="3600" dirty="0" err="1"/>
              <a:t>prút</a:t>
            </a:r>
            <a:r>
              <a:rPr lang="en-US" sz="3600" dirty="0"/>
              <a:t> a </a:t>
            </a:r>
            <a:r>
              <a:rPr lang="en-US" sz="3600" dirty="0" err="1"/>
              <a:t>tvoja</a:t>
            </a:r>
            <a:r>
              <a:rPr lang="en-US" sz="3600" dirty="0"/>
              <a:t> </a:t>
            </a:r>
            <a:r>
              <a:rPr lang="en-US" sz="3600" dirty="0" err="1"/>
              <a:t>palica</a:t>
            </a:r>
            <a:r>
              <a:rPr lang="en-US" sz="3600" dirty="0"/>
              <a:t> ma </a:t>
            </a:r>
            <a:br>
              <a:rPr lang="en-US" sz="3600" dirty="0"/>
            </a:br>
            <a:r>
              <a:rPr lang="en-US" sz="3600" dirty="0" err="1" smtClean="0"/>
              <a:t>pote</a:t>
            </a:r>
            <a:r>
              <a:rPr lang="sk-SK" sz="3600" dirty="0" smtClean="0"/>
              <a:t>šujú</a:t>
            </a:r>
            <a:r>
              <a:rPr lang="sk-SK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/>
              <a:t>mojich</a:t>
            </a:r>
            <a:r>
              <a:rPr lang="en-US" sz="3600" dirty="0"/>
              <a:t> </a:t>
            </a:r>
            <a:r>
              <a:rPr lang="en-US" sz="3600" dirty="0" err="1" smtClean="0"/>
              <a:t>cestách</a:t>
            </a:r>
            <a:r>
              <a:rPr lang="sk-SK" sz="3600" dirty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sk-SK" sz="3600" dirty="0"/>
              <a:t>a</a:t>
            </a:r>
            <a:r>
              <a:rPr lang="en-US" sz="3600" dirty="0" smtClean="0"/>
              <a:t> </a:t>
            </a:r>
            <a:r>
              <a:rPr lang="en-US" sz="3600" dirty="0" err="1"/>
              <a:t>pred</a:t>
            </a:r>
            <a:r>
              <a:rPr lang="en-US" sz="3600" dirty="0"/>
              <a:t> </a:t>
            </a:r>
            <a:r>
              <a:rPr lang="en-US" sz="3600" dirty="0" err="1"/>
              <a:t>mojimi</a:t>
            </a:r>
            <a:r>
              <a:rPr lang="en-US" sz="3600" dirty="0"/>
              <a:t> </a:t>
            </a:r>
            <a:r>
              <a:rPr lang="en-US" sz="3600" dirty="0" err="1"/>
              <a:t>nepriateľmi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mi </a:t>
            </a:r>
            <a:r>
              <a:rPr lang="en-US" sz="3600" dirty="0" err="1"/>
              <a:t>bohatý</a:t>
            </a:r>
            <a:r>
              <a:rPr lang="en-US" sz="3600" dirty="0"/>
              <a:t> </a:t>
            </a:r>
            <a:r>
              <a:rPr lang="en-US" sz="3600" dirty="0" err="1"/>
              <a:t>stôl</a:t>
            </a:r>
            <a:r>
              <a:rPr lang="en-US" sz="3600" dirty="0"/>
              <a:t> </a:t>
            </a:r>
            <a:r>
              <a:rPr lang="en-US" sz="3600" dirty="0" err="1"/>
              <a:t>chystáš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7519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Olej</a:t>
            </a:r>
            <a:r>
              <a:rPr lang="en-US" sz="3600" dirty="0"/>
              <a:t> </a:t>
            </a:r>
            <a:r>
              <a:rPr lang="en-US" sz="3600" dirty="0" err="1"/>
              <a:t>pomazania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leješ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moju</a:t>
            </a:r>
            <a:r>
              <a:rPr lang="en-US" sz="3600" dirty="0"/>
              <a:t> </a:t>
            </a:r>
            <a:r>
              <a:rPr lang="en-US" sz="3600" dirty="0" err="1" smtClean="0"/>
              <a:t>hlavu</a:t>
            </a:r>
            <a:r>
              <a:rPr lang="sk-SK" sz="3600" dirty="0" smtClean="0"/>
              <a:t>,</a:t>
            </a:r>
            <a:r>
              <a:rPr lang="en-US" sz="3600" dirty="0" smtClean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sk-SK" sz="3600" dirty="0" smtClean="0"/>
              <a:t>P</a:t>
            </a:r>
            <a:r>
              <a:rPr lang="en-US" sz="3600" dirty="0" err="1" smtClean="0"/>
              <a:t>ohár</a:t>
            </a:r>
            <a:r>
              <a:rPr lang="en-US" sz="3600" dirty="0" smtClean="0"/>
              <a:t> </a:t>
            </a:r>
            <a:r>
              <a:rPr lang="en-US" sz="3600" dirty="0"/>
              <a:t>mi </a:t>
            </a:r>
            <a:r>
              <a:rPr lang="en-US" sz="3600" dirty="0" err="1"/>
              <a:t>napĺňaš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pohár</a:t>
            </a:r>
            <a:r>
              <a:rPr lang="en-US" sz="3600" dirty="0"/>
              <a:t>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preteká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229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Aj</a:t>
            </a:r>
            <a:r>
              <a:rPr lang="en-US" sz="3600" dirty="0"/>
              <a:t> </a:t>
            </a:r>
            <a:r>
              <a:rPr lang="en-US" sz="3600" dirty="0" err="1"/>
              <a:t>keby</a:t>
            </a:r>
            <a:r>
              <a:rPr lang="en-US" sz="3600" dirty="0"/>
              <a:t> </a:t>
            </a:r>
            <a:r>
              <a:rPr lang="en-US" sz="3600" dirty="0" err="1"/>
              <a:t>som</a:t>
            </a:r>
            <a:r>
              <a:rPr lang="en-US" sz="3600" dirty="0"/>
              <a:t> </a:t>
            </a:r>
            <a:r>
              <a:rPr lang="en-US" sz="3600" dirty="0" err="1"/>
              <a:t>dolinou</a:t>
            </a:r>
            <a:r>
              <a:rPr lang="en-US" sz="3600" dirty="0"/>
              <a:t> </a:t>
            </a:r>
            <a:r>
              <a:rPr lang="en-US" sz="3600" dirty="0" err="1"/>
              <a:t>šiel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kde</a:t>
            </a:r>
            <a:r>
              <a:rPr lang="en-US" sz="3600" dirty="0"/>
              <a:t> </a:t>
            </a:r>
            <a:r>
              <a:rPr lang="en-US" sz="3600" dirty="0" err="1"/>
              <a:t>tôňa</a:t>
            </a:r>
            <a:r>
              <a:rPr lang="en-US" sz="3600" dirty="0"/>
              <a:t> </a:t>
            </a:r>
            <a:r>
              <a:rPr lang="en-US" sz="3600" dirty="0" err="1"/>
              <a:t>smrti</a:t>
            </a:r>
            <a:r>
              <a:rPr lang="en-US" sz="3600" dirty="0"/>
              <a:t> </a:t>
            </a:r>
            <a:r>
              <a:rPr lang="en-US" sz="3600" dirty="0" err="1"/>
              <a:t>svoj</a:t>
            </a:r>
            <a:r>
              <a:rPr lang="en-US" sz="3600" dirty="0"/>
              <a:t> </a:t>
            </a:r>
            <a:r>
              <a:rPr lang="en-US" sz="3600" dirty="0" err="1"/>
              <a:t>príbytok</a:t>
            </a:r>
            <a:r>
              <a:rPr lang="en-US" sz="3600" dirty="0"/>
              <a:t> </a:t>
            </a:r>
            <a:r>
              <a:rPr lang="en-US" sz="3600" dirty="0" err="1"/>
              <a:t>má</a:t>
            </a:r>
            <a:r>
              <a:rPr lang="en-US" sz="3600" dirty="0"/>
              <a:t>,  </a:t>
            </a:r>
            <a:br>
              <a:rPr lang="en-US" sz="3600" dirty="0"/>
            </a:br>
            <a:r>
              <a:rPr lang="en-US" sz="3600" dirty="0" err="1"/>
              <a:t>ja</a:t>
            </a:r>
            <a:r>
              <a:rPr lang="en-US" sz="3600" dirty="0"/>
              <a:t> nebudem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zlého</a:t>
            </a:r>
            <a:r>
              <a:rPr lang="en-US" sz="3600" dirty="0"/>
              <a:t> </a:t>
            </a:r>
            <a:r>
              <a:rPr lang="en-US" sz="3600" dirty="0" err="1"/>
              <a:t>báť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veď</a:t>
            </a:r>
            <a:r>
              <a:rPr lang="en-US" sz="3600" dirty="0"/>
              <a:t> Ty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stále</a:t>
            </a:r>
            <a:r>
              <a:rPr lang="en-US" sz="3600" dirty="0"/>
              <a:t> so </a:t>
            </a:r>
            <a:r>
              <a:rPr lang="en-US" sz="3600" dirty="0" err="1"/>
              <a:t>mnou</a:t>
            </a:r>
            <a:r>
              <a:rPr lang="en-US" sz="3600" dirty="0"/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386555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Tvoj</a:t>
            </a:r>
            <a:r>
              <a:rPr lang="en-US" sz="3600" dirty="0"/>
              <a:t> </a:t>
            </a:r>
            <a:r>
              <a:rPr lang="en-US" sz="3600" dirty="0" err="1"/>
              <a:t>prút</a:t>
            </a:r>
            <a:r>
              <a:rPr lang="en-US" sz="3600" dirty="0"/>
              <a:t> a </a:t>
            </a:r>
            <a:r>
              <a:rPr lang="en-US" sz="3600" dirty="0" err="1"/>
              <a:t>tvoja</a:t>
            </a:r>
            <a:r>
              <a:rPr lang="en-US" sz="3600" dirty="0"/>
              <a:t> </a:t>
            </a:r>
            <a:r>
              <a:rPr lang="en-US" sz="3600" dirty="0" err="1"/>
              <a:t>palica</a:t>
            </a:r>
            <a:r>
              <a:rPr lang="en-US" sz="3600" dirty="0"/>
              <a:t> ma </a:t>
            </a:r>
            <a:br>
              <a:rPr lang="en-US" sz="3600" dirty="0"/>
            </a:br>
            <a:r>
              <a:rPr lang="en-US" sz="3600" dirty="0" err="1" smtClean="0"/>
              <a:t>pote</a:t>
            </a:r>
            <a:r>
              <a:rPr lang="sk-SK" sz="3600" dirty="0" smtClean="0"/>
              <a:t>šujú</a:t>
            </a:r>
            <a:r>
              <a:rPr lang="sk-SK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/>
              <a:t>mojich</a:t>
            </a:r>
            <a:r>
              <a:rPr lang="en-US" sz="3600" dirty="0"/>
              <a:t> </a:t>
            </a:r>
            <a:r>
              <a:rPr lang="en-US" sz="3600" dirty="0" err="1" smtClean="0"/>
              <a:t>cestách</a:t>
            </a:r>
            <a:r>
              <a:rPr lang="sk-SK" sz="3600" dirty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sk-SK" sz="3600" dirty="0"/>
              <a:t>a</a:t>
            </a:r>
            <a:r>
              <a:rPr lang="en-US" sz="3600" dirty="0" smtClean="0"/>
              <a:t> </a:t>
            </a:r>
            <a:r>
              <a:rPr lang="en-US" sz="3600" dirty="0" err="1"/>
              <a:t>pred</a:t>
            </a:r>
            <a:r>
              <a:rPr lang="en-US" sz="3600" dirty="0"/>
              <a:t> </a:t>
            </a:r>
            <a:r>
              <a:rPr lang="en-US" sz="3600" dirty="0" err="1"/>
              <a:t>mojimi</a:t>
            </a:r>
            <a:r>
              <a:rPr lang="en-US" sz="3600" dirty="0"/>
              <a:t> </a:t>
            </a:r>
            <a:r>
              <a:rPr lang="en-US" sz="3600" dirty="0" err="1"/>
              <a:t>nepriateľmi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mi </a:t>
            </a:r>
            <a:r>
              <a:rPr lang="en-US" sz="3600" dirty="0" err="1"/>
              <a:t>bohatý</a:t>
            </a:r>
            <a:r>
              <a:rPr lang="en-US" sz="3600" dirty="0"/>
              <a:t> </a:t>
            </a:r>
            <a:r>
              <a:rPr lang="en-US" sz="3600" dirty="0" err="1"/>
              <a:t>stôl</a:t>
            </a:r>
            <a:r>
              <a:rPr lang="en-US" sz="3600" dirty="0"/>
              <a:t> </a:t>
            </a:r>
            <a:r>
              <a:rPr lang="en-US" sz="3600" dirty="0" err="1"/>
              <a:t>chystáš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456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Dobré</a:t>
            </a:r>
            <a:r>
              <a:rPr lang="en-US" sz="3600" dirty="0"/>
              <a:t> a </a:t>
            </a:r>
            <a:r>
              <a:rPr lang="en-US" sz="3600" dirty="0" err="1"/>
              <a:t>milosť</a:t>
            </a:r>
            <a:r>
              <a:rPr lang="en-US" sz="3600" dirty="0"/>
              <a:t> </a:t>
            </a:r>
            <a:r>
              <a:rPr lang="en-US" sz="3600" dirty="0" err="1"/>
              <a:t>len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budú</a:t>
            </a:r>
            <a:r>
              <a:rPr lang="en-US" sz="3600" dirty="0"/>
              <a:t> </a:t>
            </a:r>
            <a:r>
              <a:rPr lang="en-US" sz="3600" dirty="0"/>
              <a:t>so </a:t>
            </a:r>
            <a:r>
              <a:rPr lang="en-US" sz="3600" dirty="0" err="1"/>
              <a:t>mnou</a:t>
            </a:r>
            <a:r>
              <a:rPr lang="en-US" sz="3600" dirty="0"/>
              <a:t> </a:t>
            </a:r>
            <a:r>
              <a:rPr lang="en-US" sz="3600" dirty="0" err="1"/>
              <a:t>vždy</a:t>
            </a:r>
            <a:r>
              <a:rPr lang="en-US" sz="3600" dirty="0"/>
              <a:t> </a:t>
            </a:r>
            <a:r>
              <a:rPr lang="en-US" sz="3600" dirty="0" err="1"/>
              <a:t>kráčať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v dome </a:t>
            </a:r>
            <a:r>
              <a:rPr lang="en-US" sz="3600" dirty="0" err="1"/>
              <a:t>Hospodina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budem</a:t>
            </a:r>
            <a:r>
              <a:rPr lang="en-US" sz="3600" dirty="0"/>
              <a:t> </a:t>
            </a:r>
            <a:r>
              <a:rPr lang="en-US" sz="3600" dirty="0" err="1"/>
              <a:t>naveky</a:t>
            </a:r>
            <a:r>
              <a:rPr lang="en-US" sz="3600" dirty="0"/>
              <a:t> </a:t>
            </a:r>
            <a:r>
              <a:rPr lang="en-US" sz="3600" dirty="0" err="1"/>
              <a:t>bývať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8294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_template.potx</Template>
  <TotalTime>706</TotalTime>
  <Words>42</Words>
  <Application>Microsoft Office PowerPoint</Application>
  <PresentationFormat>On-screen Show (16:9)</PresentationFormat>
  <Paragraphs>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_template</vt:lpstr>
      <vt:lpstr>PowerPoint Presentation</vt:lpstr>
      <vt:lpstr>Pán Boh je pastier môj,  nič mi nebude chýbať  na pastvách zelených,  dobrú pašu mi chystá </vt:lpstr>
      <vt:lpstr>K vodám tichým vodí,  dušu moju napája.  Cestou spravodlivou,  kvôli sebe sprevádza </vt:lpstr>
      <vt:lpstr>Aj keby som dolinou šiel,  kde tôňa smrti svoj príbytok má,   ja nebudem sa zlého báť,  veď Ty si stále so mnou! </vt:lpstr>
      <vt:lpstr>Tvoj prút a tvoja palica ma  potešujú na mojich cestách  a pred mojimi nepriateľmi  mi bohatý stôl chystáš </vt:lpstr>
      <vt:lpstr>Olej pomazania  leješ na moju hlavu,  Pohár mi napĺňaš,  pohár môj preteká </vt:lpstr>
      <vt:lpstr>Aj keby som dolinou šiel,  kde tôňa smrti svoj príbytok má,   ja nebudem sa zlého báť,  veď Ty si stále so mnou! </vt:lpstr>
      <vt:lpstr>Tvoj prút a tvoja palica ma  potešujú na mojich cestách  a pred mojimi nepriateľmi  mi bohatý stôl chystáš </vt:lpstr>
      <vt:lpstr>Dobré a milosť len,  budú so mnou vždy kráčať  v dome Hospodina,  budem naveky bývať.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Tomašovič</cp:lastModifiedBy>
  <cp:revision>10</cp:revision>
  <dcterms:created xsi:type="dcterms:W3CDTF">2013-08-10T20:25:22Z</dcterms:created>
  <dcterms:modified xsi:type="dcterms:W3CDTF">2014-01-14T07:44:14Z</dcterms:modified>
</cp:coreProperties>
</file>