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8" r:id="rId4"/>
    <p:sldId id="269" r:id="rId5"/>
    <p:sldId id="270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176" y="-259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019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49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94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93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52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30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94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06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12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11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574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86828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Pane, </a:t>
            </a:r>
            <a:r>
              <a:rPr lang="en-US" sz="3600" dirty="0" err="1"/>
              <a:t>prijmi</a:t>
            </a:r>
            <a:r>
              <a:rPr lang="en-US" sz="3600" dirty="0"/>
              <a:t> ma,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zmeň</a:t>
            </a:r>
            <a:r>
              <a:rPr lang="en-US" sz="3600" dirty="0"/>
              <a:t> mi </a:t>
            </a:r>
            <a:r>
              <a:rPr lang="en-US" sz="3600" dirty="0" err="1"/>
              <a:t>dnes</a:t>
            </a:r>
            <a:r>
              <a:rPr lang="en-US" sz="3600" dirty="0"/>
              <a:t> Ty </a:t>
            </a:r>
            <a:r>
              <a:rPr lang="en-US" sz="3600" dirty="0" err="1"/>
              <a:t>sám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Prameň</a:t>
            </a:r>
            <a:r>
              <a:rPr lang="en-US" sz="3600" dirty="0"/>
              <a:t> </a:t>
            </a:r>
            <a:r>
              <a:rPr lang="en-US" sz="3600" dirty="0" err="1"/>
              <a:t>milosti</a:t>
            </a:r>
            <a:r>
              <a:rPr lang="en-US" sz="3600" dirty="0"/>
              <a:t> </a:t>
            </a:r>
            <a:r>
              <a:rPr lang="en-US" sz="3600" dirty="0" err="1"/>
              <a:t>nech</a:t>
            </a:r>
            <a:r>
              <a:rPr lang="en-US" sz="3600" dirty="0"/>
              <a:t> ma </a:t>
            </a:r>
            <a:r>
              <a:rPr lang="en-US" sz="3600" dirty="0" err="1"/>
              <a:t>zaplaví</a:t>
            </a:r>
            <a:r>
              <a:rPr lang="en-US" sz="3600" dirty="0"/>
              <a:t>.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>Pane </a:t>
            </a:r>
            <a:r>
              <a:rPr lang="en-US" sz="3600" dirty="0" err="1"/>
              <a:t>spoznal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starosti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trápia</a:t>
            </a:r>
            <a:r>
              <a:rPr lang="en-US" sz="3600" dirty="0"/>
              <a:t> ma, </a:t>
            </a:r>
            <a:br>
              <a:rPr lang="en-US" sz="3600" dirty="0"/>
            </a:br>
            <a:r>
              <a:rPr lang="en-US" sz="3600" dirty="0" err="1"/>
              <a:t>strhnúť</a:t>
            </a:r>
            <a:r>
              <a:rPr lang="en-US" sz="3600" dirty="0"/>
              <a:t> </a:t>
            </a:r>
            <a:r>
              <a:rPr lang="en-US" sz="3600" dirty="0" err="1"/>
              <a:t>vieš</a:t>
            </a:r>
            <a:r>
              <a:rPr lang="en-US" sz="3600" dirty="0"/>
              <a:t> Ty </a:t>
            </a:r>
            <a:r>
              <a:rPr lang="en-US" sz="3600" dirty="0" err="1"/>
              <a:t>sám</a:t>
            </a:r>
            <a:r>
              <a:rPr lang="en-US" sz="3600" dirty="0"/>
              <a:t> </a:t>
            </a:r>
            <a:r>
              <a:rPr lang="en-US" sz="3600" dirty="0" err="1"/>
              <a:t>tou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31312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Viac</a:t>
            </a:r>
            <a:r>
              <a:rPr lang="en-US" sz="3600" dirty="0"/>
              <a:t> ma </a:t>
            </a:r>
            <a:r>
              <a:rPr lang="en-US" sz="3600" dirty="0" err="1"/>
              <a:t>drž</a:t>
            </a:r>
            <a:r>
              <a:rPr lang="en-US" sz="3600" dirty="0"/>
              <a:t> v </a:t>
            </a:r>
            <a:r>
              <a:rPr lang="en-US" sz="3600" dirty="0" err="1"/>
              <a:t>objatí</a:t>
            </a:r>
            <a:r>
              <a:rPr lang="en-US" sz="3600" dirty="0"/>
              <a:t>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tiahni</a:t>
            </a:r>
            <a:r>
              <a:rPr lang="en-US" sz="3600" dirty="0"/>
              <a:t> ma,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bližšie</a:t>
            </a:r>
            <a:r>
              <a:rPr lang="en-US" sz="3600" dirty="0"/>
              <a:t> k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prísť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51349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Na </a:t>
            </a:r>
            <a:r>
              <a:rPr lang="en-US" sz="3600" dirty="0" err="1"/>
              <a:t>krídlach</a:t>
            </a:r>
            <a:r>
              <a:rPr lang="en-US" sz="3600" dirty="0"/>
              <a:t> </a:t>
            </a:r>
            <a:r>
              <a:rPr lang="en-US" sz="3600" dirty="0" err="1"/>
              <a:t>smiem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orol</a:t>
            </a:r>
            <a:r>
              <a:rPr lang="en-US" sz="3600" dirty="0"/>
              <a:t> </a:t>
            </a:r>
            <a:r>
              <a:rPr lang="en-US" sz="3600" dirty="0" err="1"/>
              <a:t>vznášať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očakávam</a:t>
            </a:r>
            <a:r>
              <a:rPr lang="en-US" sz="3600" dirty="0"/>
              <a:t>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Duch</a:t>
            </a:r>
            <a:r>
              <a:rPr lang="en-US" sz="3600" dirty="0"/>
              <a:t> mi </a:t>
            </a:r>
            <a:r>
              <a:rPr lang="en-US" sz="3600" dirty="0" err="1"/>
              <a:t>zjavuje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tú</a:t>
            </a:r>
            <a:r>
              <a:rPr lang="en-US" sz="3600" dirty="0"/>
              <a:t> </a:t>
            </a:r>
            <a:r>
              <a:rPr lang="en-US" sz="3600" dirty="0" err="1"/>
              <a:t>Lásku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251349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Pane, </a:t>
            </a:r>
            <a:r>
              <a:rPr lang="en-US" sz="3600" dirty="0" err="1"/>
              <a:t>prezrieť</a:t>
            </a:r>
            <a:r>
              <a:rPr lang="en-US" sz="3600" dirty="0"/>
              <a:t> </a:t>
            </a:r>
            <a:r>
              <a:rPr lang="en-US" sz="3600" dirty="0" err="1"/>
              <a:t>chcem</a:t>
            </a:r>
            <a:r>
              <a:rPr lang="en-US" sz="3600" dirty="0"/>
              <a:t>, </a:t>
            </a:r>
            <a:r>
              <a:rPr lang="en-US" sz="3600" dirty="0" err="1"/>
              <a:t>uvidieť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tvárou</a:t>
            </a:r>
            <a:r>
              <a:rPr lang="en-US" sz="3600" dirty="0"/>
              <a:t> v </a:t>
            </a:r>
            <a:r>
              <a:rPr lang="en-US" sz="3600" dirty="0" err="1"/>
              <a:t>tvár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Lásky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prežívať</a:t>
            </a:r>
            <a:r>
              <a:rPr lang="en-US" sz="3600" dirty="0"/>
              <a:t>.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/>
              <a:t>Myseľ</a:t>
            </a:r>
            <a:r>
              <a:rPr lang="en-US" sz="3600" dirty="0"/>
              <a:t> </a:t>
            </a:r>
            <a:r>
              <a:rPr lang="en-US" sz="3600" dirty="0" err="1"/>
              <a:t>premieňaj</a:t>
            </a:r>
            <a:r>
              <a:rPr lang="en-US" sz="3600" dirty="0"/>
              <a:t>, </a:t>
            </a: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iba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vôľu</a:t>
            </a:r>
            <a:r>
              <a:rPr lang="en-US" sz="3600" dirty="0"/>
              <a:t> </a:t>
            </a:r>
            <a:r>
              <a:rPr lang="en-US" sz="3600" dirty="0" err="1"/>
              <a:t>žiť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denne</a:t>
            </a:r>
            <a:r>
              <a:rPr lang="en-US" sz="3600" dirty="0"/>
              <a:t> </a:t>
            </a:r>
            <a:r>
              <a:rPr lang="en-US" sz="3600" dirty="0" err="1"/>
              <a:t>meníš</a:t>
            </a:r>
            <a:r>
              <a:rPr lang="en-US" sz="3600" dirty="0"/>
              <a:t> ma </a:t>
            </a:r>
            <a:r>
              <a:rPr lang="en-US" sz="3600" dirty="0" err="1"/>
              <a:t>tou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3251349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15517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1</TotalTime>
  <Words>39</Words>
  <Application>Microsoft Office PowerPoint</Application>
  <PresentationFormat>Prezentácia na obrazovke (16:9)</PresentationFormat>
  <Paragraphs>4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_template</vt:lpstr>
      <vt:lpstr>Snímka 1</vt:lpstr>
      <vt:lpstr>Pane, prijmi ma, srdce zmeň mi dnes Ty sám.  Prameň milosti nech ma zaplaví.  Pane spoznal som, že starosti, čo trápia ma,  strhnúť vieš Ty sám tou Láskou, čo moc má. </vt:lpstr>
      <vt:lpstr>Viac ma drž v objatí Tvojej lásky,  tiahni ma, chcem bližšie k Tebe prísť. </vt:lpstr>
      <vt:lpstr>Na krídlach smiem sa ako orol vznášať,  keď očakávam viem,  Tvoj Duch mi zjavuje  tú Lásku, čo moc má. </vt:lpstr>
      <vt:lpstr>Pane, prezrieť chcem, uvidieť Ťa tvárou v tvár.  Tvojej Lásky moc túžim prežívať.  Myseľ premieňaj, chcem iba Tvoju vôľu žiť,  keď denne meníš ma tou Láskou, čo moc má. </vt:lpstr>
      <vt:lpstr>Snímka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JK</cp:lastModifiedBy>
  <cp:revision>3</cp:revision>
  <dcterms:created xsi:type="dcterms:W3CDTF">2013-11-07T09:30:51Z</dcterms:created>
  <dcterms:modified xsi:type="dcterms:W3CDTF">2015-08-29T17:50:26Z</dcterms:modified>
</cp:coreProperties>
</file>