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9" r:id="rId6"/>
    <p:sldId id="270" r:id="rId7"/>
    <p:sldId id="266" r:id="rId8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50" d="100"/>
          <a:sy n="50" d="100"/>
        </p:scale>
        <p:origin x="-1584" y="-88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400" dirty="0" err="1"/>
              <a:t>Predivný</a:t>
            </a:r>
            <a:r>
              <a:rPr lang="en-US" sz="3400" dirty="0"/>
              <a:t> </a:t>
            </a:r>
            <a:r>
              <a:rPr lang="en-US" sz="3400" dirty="0" err="1"/>
              <a:t>si</a:t>
            </a:r>
            <a:r>
              <a:rPr lang="en-US" sz="3400" dirty="0"/>
              <a:t>, </a:t>
            </a:r>
            <a:r>
              <a:rPr lang="en-US" sz="3400" dirty="0" err="1"/>
              <a:t>vzdávam</a:t>
            </a:r>
            <a:r>
              <a:rPr lang="en-US" sz="3400" dirty="0"/>
              <a:t> </a:t>
            </a:r>
            <a:r>
              <a:rPr lang="en-US" sz="3400" dirty="0" err="1"/>
              <a:t>chválu</a:t>
            </a:r>
            <a:r>
              <a:rPr lang="en-US" sz="3400" dirty="0"/>
              <a:t> Ti, </a:t>
            </a:r>
            <a:br>
              <a:rPr lang="en-US" sz="3400" dirty="0"/>
            </a:br>
            <a:r>
              <a:rPr lang="en-US" sz="3400" dirty="0" err="1"/>
              <a:t>predivné</a:t>
            </a:r>
            <a:r>
              <a:rPr lang="en-US" sz="3400" dirty="0"/>
              <a:t> </a:t>
            </a:r>
            <a:r>
              <a:rPr lang="en-US" sz="3400" dirty="0" err="1"/>
              <a:t>skutky</a:t>
            </a:r>
            <a:r>
              <a:rPr lang="en-US" sz="3400" dirty="0"/>
              <a:t> </a:t>
            </a:r>
            <a:r>
              <a:rPr lang="en-US" sz="3400" dirty="0" err="1"/>
              <a:t>máš</a:t>
            </a:r>
            <a:r>
              <a:rPr lang="en-US" sz="3400" dirty="0"/>
              <a:t>, </a:t>
            </a:r>
            <a:br>
              <a:rPr lang="en-US" sz="3400" dirty="0"/>
            </a:br>
            <a:r>
              <a:rPr lang="en-US" sz="3400" dirty="0" err="1"/>
              <a:t>predivné</a:t>
            </a:r>
            <a:r>
              <a:rPr lang="en-US" sz="3400" dirty="0"/>
              <a:t> </a:t>
            </a:r>
            <a:r>
              <a:rPr lang="en-US" sz="3400" dirty="0" err="1"/>
              <a:t>skutky</a:t>
            </a:r>
            <a:r>
              <a:rPr lang="en-US" sz="3400" dirty="0"/>
              <a:t> </a:t>
            </a:r>
            <a:r>
              <a:rPr lang="en-US" sz="3400" dirty="0" err="1"/>
              <a:t>máš</a:t>
            </a:r>
            <a:r>
              <a:rPr lang="en-US" sz="3400" dirty="0"/>
              <a:t>, </a:t>
            </a:r>
            <a:r>
              <a:rPr lang="en-US" sz="3400" dirty="0" err="1"/>
              <a:t>predivné</a:t>
            </a:r>
            <a:r>
              <a:rPr lang="en-US" sz="3400" dirty="0"/>
              <a:t> </a:t>
            </a:r>
            <a:r>
              <a:rPr lang="en-US" sz="3400" dirty="0" err="1"/>
              <a:t>máš</a:t>
            </a:r>
            <a:r>
              <a:rPr lang="en-US" sz="3400" dirty="0"/>
              <a:t>.</a:t>
            </a:r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400" dirty="0" err="1"/>
              <a:t>Život</a:t>
            </a:r>
            <a:r>
              <a:rPr lang="en-US" sz="3400" dirty="0"/>
              <a:t> </a:t>
            </a:r>
            <a:r>
              <a:rPr lang="en-US" sz="3400" dirty="0" err="1"/>
              <a:t>môj</a:t>
            </a:r>
            <a:r>
              <a:rPr lang="en-US" sz="3400" dirty="0"/>
              <a:t> </a:t>
            </a:r>
            <a:r>
              <a:rPr lang="en-US" sz="3400" dirty="0" err="1"/>
              <a:t>si</a:t>
            </a:r>
            <a:r>
              <a:rPr lang="en-US" sz="3400" dirty="0"/>
              <a:t> z </a:t>
            </a:r>
            <a:r>
              <a:rPr lang="en-US" sz="3400" dirty="0" err="1"/>
              <a:t>búrky</a:t>
            </a:r>
            <a:r>
              <a:rPr lang="en-US" sz="3400" dirty="0"/>
              <a:t> </a:t>
            </a:r>
            <a:r>
              <a:rPr lang="en-US" sz="3400" dirty="0" err="1"/>
              <a:t>predivne</a:t>
            </a:r>
            <a:r>
              <a:rPr lang="en-US" sz="3400" dirty="0"/>
              <a:t/>
            </a:r>
            <a:br>
              <a:rPr lang="en-US" sz="3400" dirty="0"/>
            </a:br>
            <a:r>
              <a:rPr lang="en-US" sz="3400" dirty="0" err="1"/>
              <a:t>zmenil</a:t>
            </a:r>
            <a:r>
              <a:rPr lang="en-US" sz="3400" dirty="0"/>
              <a:t> v </a:t>
            </a:r>
            <a:r>
              <a:rPr lang="en-US" sz="3400" dirty="0" err="1"/>
              <a:t>nádherný</a:t>
            </a:r>
            <a:r>
              <a:rPr lang="en-US" sz="3400" dirty="0"/>
              <a:t> </a:t>
            </a:r>
            <a:r>
              <a:rPr lang="en-US" sz="3400" dirty="0" err="1"/>
              <a:t>deň</a:t>
            </a:r>
            <a:r>
              <a:rPr lang="en-US" sz="3400" dirty="0"/>
              <a:t>,</a:t>
            </a:r>
            <a:br>
              <a:rPr lang="en-US" sz="3400" dirty="0"/>
            </a:br>
            <a:r>
              <a:rPr lang="en-US" sz="3400" dirty="0" err="1"/>
              <a:t>zmenil</a:t>
            </a:r>
            <a:r>
              <a:rPr lang="en-US" sz="3400" dirty="0"/>
              <a:t> v </a:t>
            </a:r>
            <a:r>
              <a:rPr lang="en-US" sz="3400" dirty="0" err="1"/>
              <a:t>nádherný</a:t>
            </a:r>
            <a:r>
              <a:rPr lang="en-US" sz="3400" dirty="0"/>
              <a:t> </a:t>
            </a:r>
            <a:r>
              <a:rPr lang="en-US" sz="3400" dirty="0" err="1"/>
              <a:t>deň</a:t>
            </a:r>
            <a:r>
              <a:rPr lang="en-US" sz="3400" dirty="0"/>
              <a:t>, v </a:t>
            </a:r>
            <a:r>
              <a:rPr lang="en-US" sz="3400" dirty="0" err="1"/>
              <a:t>nádherný</a:t>
            </a:r>
            <a:r>
              <a:rPr lang="en-US" sz="3400" dirty="0"/>
              <a:t> </a:t>
            </a:r>
            <a:r>
              <a:rPr lang="en-US" sz="3400" dirty="0" err="1"/>
              <a:t>deň</a:t>
            </a:r>
            <a:r>
              <a:rPr lang="en-US" sz="3400" dirty="0"/>
              <a:t>.</a:t>
            </a:r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3681766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400" dirty="0"/>
              <a:t>/:</a:t>
            </a:r>
            <a:r>
              <a:rPr lang="en-US" sz="3400" dirty="0" err="1"/>
              <a:t>Hriechy</a:t>
            </a:r>
            <a:r>
              <a:rPr lang="en-US" sz="3400" dirty="0"/>
              <a:t> </a:t>
            </a:r>
            <a:r>
              <a:rPr lang="en-US" sz="3400" dirty="0" err="1"/>
              <a:t>zbielené</a:t>
            </a:r>
            <a:r>
              <a:rPr lang="en-US" sz="3400" dirty="0"/>
              <a:t> </a:t>
            </a:r>
            <a:r>
              <a:rPr lang="en-US" sz="3400" dirty="0" err="1"/>
              <a:t>mám</a:t>
            </a:r>
            <a:r>
              <a:rPr lang="en-US" sz="3400" dirty="0"/>
              <a:t>,</a:t>
            </a:r>
            <a:br>
              <a:rPr lang="en-US" sz="3400" dirty="0"/>
            </a:br>
            <a:r>
              <a:rPr lang="en-US" sz="3400" dirty="0"/>
              <a:t> </a:t>
            </a:r>
            <a:r>
              <a:rPr lang="en-US" sz="3400" dirty="0" err="1"/>
              <a:t>ako</a:t>
            </a:r>
            <a:r>
              <a:rPr lang="en-US" sz="3400" dirty="0"/>
              <a:t> </a:t>
            </a:r>
            <a:r>
              <a:rPr lang="en-US" sz="3400" dirty="0" err="1"/>
              <a:t>najbelší</a:t>
            </a:r>
            <a:r>
              <a:rPr lang="en-US" sz="3400" dirty="0"/>
              <a:t> </a:t>
            </a:r>
            <a:r>
              <a:rPr lang="en-US" sz="3400" dirty="0" err="1"/>
              <a:t>sneh</a:t>
            </a:r>
            <a:r>
              <a:rPr lang="en-US" sz="3400" dirty="0"/>
              <a:t>,</a:t>
            </a:r>
            <a:br>
              <a:rPr lang="en-US" sz="3400" dirty="0"/>
            </a:br>
            <a:r>
              <a:rPr lang="en-US" sz="3400" dirty="0" err="1"/>
              <a:t>krvou</a:t>
            </a:r>
            <a:r>
              <a:rPr lang="en-US" sz="3400" dirty="0"/>
              <a:t> </a:t>
            </a:r>
            <a:r>
              <a:rPr lang="en-US" sz="3400" dirty="0" err="1"/>
              <a:t>Baránka</a:t>
            </a:r>
            <a:r>
              <a:rPr lang="en-US" sz="3400" dirty="0"/>
              <a:t> </a:t>
            </a:r>
            <a:r>
              <a:rPr lang="en-US" sz="3400" dirty="0" err="1"/>
              <a:t>zbielené</a:t>
            </a:r>
            <a:r>
              <a:rPr lang="en-US" sz="3400" dirty="0"/>
              <a:t> </a:t>
            </a:r>
            <a:r>
              <a:rPr lang="en-US" sz="3400" dirty="0" err="1"/>
              <a:t>mám</a:t>
            </a:r>
            <a:r>
              <a:rPr lang="en-US" sz="3400" dirty="0"/>
              <a:t>. </a:t>
            </a:r>
            <a:r>
              <a:rPr lang="en-US" sz="3400" dirty="0" smtClean="0"/>
              <a:t>:/</a:t>
            </a:r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3681766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400" dirty="0" err="1"/>
              <a:t>Ježiš</a:t>
            </a:r>
            <a:r>
              <a:rPr lang="en-US" sz="3400" dirty="0"/>
              <a:t> – </a:t>
            </a:r>
            <a:r>
              <a:rPr lang="en-US" sz="3400" dirty="0" err="1"/>
              <a:t>Boží</a:t>
            </a:r>
            <a:r>
              <a:rPr lang="en-US" sz="3400" dirty="0"/>
              <a:t> </a:t>
            </a:r>
            <a:r>
              <a:rPr lang="en-US" sz="3400" dirty="0" err="1"/>
              <a:t>syn</a:t>
            </a:r>
            <a:r>
              <a:rPr lang="en-US" sz="3400" dirty="0"/>
              <a:t>, </a:t>
            </a:r>
            <a:r>
              <a:rPr lang="en-US" sz="3400" dirty="0" err="1"/>
              <a:t>jediný</a:t>
            </a:r>
            <a:r>
              <a:rPr lang="en-US" sz="3400" dirty="0"/>
              <a:t>,</a:t>
            </a:r>
            <a:br>
              <a:rPr lang="en-US" sz="3400" dirty="0"/>
            </a:br>
            <a:r>
              <a:rPr lang="en-US" sz="3400" dirty="0" err="1"/>
              <a:t>Ježiš</a:t>
            </a:r>
            <a:r>
              <a:rPr lang="en-US" sz="3400" dirty="0"/>
              <a:t> – </a:t>
            </a:r>
            <a:r>
              <a:rPr lang="en-US" sz="3400" dirty="0" err="1"/>
              <a:t>čistý</a:t>
            </a:r>
            <a:r>
              <a:rPr lang="en-US" sz="3400" dirty="0"/>
              <a:t> a </a:t>
            </a:r>
            <a:r>
              <a:rPr lang="en-US" sz="3400" dirty="0" err="1"/>
              <a:t>nevinný</a:t>
            </a:r>
            <a:r>
              <a:rPr lang="en-US" sz="3400" dirty="0"/>
              <a:t>.</a:t>
            </a:r>
            <a:br>
              <a:rPr lang="en-US" sz="3400" dirty="0"/>
            </a:br>
            <a:r>
              <a:rPr lang="en-US" sz="3400" dirty="0" err="1"/>
              <a:t>Ježiš</a:t>
            </a:r>
            <a:r>
              <a:rPr lang="en-US" sz="3400" dirty="0"/>
              <a:t> – </a:t>
            </a:r>
            <a:r>
              <a:rPr lang="en-US" sz="3400" dirty="0" err="1"/>
              <a:t>smrteľne</a:t>
            </a:r>
            <a:r>
              <a:rPr lang="en-US" sz="3400" dirty="0"/>
              <a:t> </a:t>
            </a:r>
            <a:r>
              <a:rPr lang="en-US" sz="3400" dirty="0" err="1"/>
              <a:t>ranený</a:t>
            </a:r>
            <a:r>
              <a:rPr lang="en-US" sz="3400" dirty="0"/>
              <a:t>,</a:t>
            </a:r>
            <a:br>
              <a:rPr lang="en-US" sz="3400" dirty="0"/>
            </a:br>
            <a:r>
              <a:rPr lang="en-US" sz="3400" dirty="0" err="1"/>
              <a:t>Ježiš</a:t>
            </a:r>
            <a:r>
              <a:rPr lang="en-US" sz="3400" dirty="0"/>
              <a:t> – pre </a:t>
            </a:r>
            <a:r>
              <a:rPr lang="en-US" sz="3400" dirty="0" err="1"/>
              <a:t>môj</a:t>
            </a:r>
            <a:r>
              <a:rPr lang="en-US" sz="3400" dirty="0"/>
              <a:t> </a:t>
            </a:r>
            <a:r>
              <a:rPr lang="en-US" sz="3400" dirty="0" err="1"/>
              <a:t>hriech</a:t>
            </a:r>
            <a:r>
              <a:rPr lang="en-US" sz="3400" dirty="0"/>
              <a:t> </a:t>
            </a:r>
            <a:r>
              <a:rPr lang="en-US" sz="3400" dirty="0" err="1"/>
              <a:t>zdrtený</a:t>
            </a:r>
            <a:r>
              <a:rPr lang="en-US" sz="3400" dirty="0"/>
              <a:t>!</a:t>
            </a:r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3681766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400" dirty="0" err="1"/>
              <a:t>Hospodin</a:t>
            </a:r>
            <a:r>
              <a:rPr lang="en-US" sz="3400" dirty="0"/>
              <a:t> </a:t>
            </a:r>
            <a:r>
              <a:rPr lang="en-US" sz="3400" dirty="0" err="1"/>
              <a:t>uvalil</a:t>
            </a:r>
            <a:r>
              <a:rPr lang="en-US" sz="3400" dirty="0"/>
              <a:t> </a:t>
            </a:r>
            <a:r>
              <a:rPr lang="en-US" sz="3400" dirty="0" err="1"/>
              <a:t>na</a:t>
            </a:r>
            <a:r>
              <a:rPr lang="en-US" sz="3400" dirty="0"/>
              <a:t> </a:t>
            </a:r>
            <a:r>
              <a:rPr lang="en-US" sz="3400" dirty="0" err="1"/>
              <a:t>Neho</a:t>
            </a:r>
            <a:r>
              <a:rPr lang="en-US" sz="3400" dirty="0"/>
              <a:t> </a:t>
            </a:r>
            <a:r>
              <a:rPr lang="en-US" sz="3400" dirty="0" err="1"/>
              <a:t>neprávosť</a:t>
            </a:r>
            <a:r>
              <a:rPr lang="en-US" sz="3400" dirty="0"/>
              <a:t> </a:t>
            </a:r>
            <a:r>
              <a:rPr lang="en-US" sz="3400" dirty="0" err="1" smtClean="0"/>
              <a:t>všetkých</a:t>
            </a:r>
            <a:r>
              <a:rPr lang="en-US" sz="3400" dirty="0" smtClean="0"/>
              <a:t> </a:t>
            </a:r>
            <a:r>
              <a:rPr lang="en-US" sz="3400" dirty="0" err="1"/>
              <a:t>nás</a:t>
            </a:r>
            <a:r>
              <a:rPr lang="en-US" sz="3400" dirty="0"/>
              <a:t>,</a:t>
            </a:r>
            <a:br>
              <a:rPr lang="en-US" sz="3400" dirty="0"/>
            </a:br>
            <a:r>
              <a:rPr lang="en-US" sz="3400" dirty="0" err="1"/>
              <a:t>lebo</a:t>
            </a:r>
            <a:r>
              <a:rPr lang="en-US" sz="3400" dirty="0"/>
              <a:t> </a:t>
            </a:r>
            <a:r>
              <a:rPr lang="en-US" sz="3400" dirty="0" err="1"/>
              <a:t>sme</a:t>
            </a:r>
            <a:r>
              <a:rPr lang="en-US" sz="3400" dirty="0"/>
              <a:t> </a:t>
            </a:r>
            <a:r>
              <a:rPr lang="en-US" sz="3400" dirty="0" err="1"/>
              <a:t>zblúdili</a:t>
            </a:r>
            <a:r>
              <a:rPr lang="en-US" sz="3400" dirty="0"/>
              <a:t> </a:t>
            </a:r>
            <a:r>
              <a:rPr lang="en-US" sz="3400" dirty="0" err="1"/>
              <a:t>jak</a:t>
            </a:r>
            <a:r>
              <a:rPr lang="en-US" sz="3400" dirty="0"/>
              <a:t> </a:t>
            </a:r>
            <a:r>
              <a:rPr lang="en-US" sz="3400" dirty="0" err="1"/>
              <a:t>ovce</a:t>
            </a:r>
            <a:r>
              <a:rPr lang="en-US" sz="3400" dirty="0"/>
              <a:t> </a:t>
            </a:r>
            <a:r>
              <a:rPr lang="en-US" sz="3400" dirty="0" err="1"/>
              <a:t>na</a:t>
            </a:r>
            <a:r>
              <a:rPr lang="en-US" sz="3400" dirty="0"/>
              <a:t> </a:t>
            </a:r>
            <a:r>
              <a:rPr lang="en-US" sz="3400" dirty="0" err="1"/>
              <a:t>svojich</a:t>
            </a:r>
            <a:r>
              <a:rPr lang="en-US" sz="3400" dirty="0"/>
              <a:t> </a:t>
            </a:r>
            <a:r>
              <a:rPr lang="en-US" sz="3400" dirty="0" err="1"/>
              <a:t>pastvinách</a:t>
            </a:r>
            <a:r>
              <a:rPr lang="en-US" sz="3400" dirty="0"/>
              <a:t>.</a:t>
            </a:r>
            <a:br>
              <a:rPr lang="en-US" sz="3400" dirty="0"/>
            </a:br>
            <a:r>
              <a:rPr lang="en-US" sz="3400" dirty="0"/>
              <a:t>A On </a:t>
            </a:r>
            <a:r>
              <a:rPr lang="en-US" sz="3400" dirty="0" err="1"/>
              <a:t>sťa</a:t>
            </a:r>
            <a:r>
              <a:rPr lang="en-US" sz="3400" dirty="0"/>
              <a:t> </a:t>
            </a:r>
            <a:r>
              <a:rPr lang="en-US" sz="3400" dirty="0" err="1"/>
              <a:t>obetný</a:t>
            </a:r>
            <a:r>
              <a:rPr lang="en-US" sz="3400" dirty="0"/>
              <a:t> </a:t>
            </a:r>
            <a:r>
              <a:rPr lang="en-US" sz="3400" dirty="0" err="1"/>
              <a:t>Baránok</a:t>
            </a:r>
            <a:r>
              <a:rPr lang="en-US" sz="3400" dirty="0"/>
              <a:t> </a:t>
            </a:r>
            <a:r>
              <a:rPr lang="en-US" sz="3400" dirty="0" err="1" smtClean="0"/>
              <a:t>na</a:t>
            </a:r>
            <a:r>
              <a:rPr lang="en-US" sz="3400" dirty="0" smtClean="0"/>
              <a:t> </a:t>
            </a:r>
            <a:r>
              <a:rPr lang="en-US" sz="3400" dirty="0" err="1"/>
              <a:t>kríž</a:t>
            </a:r>
            <a:r>
              <a:rPr lang="en-US" sz="3400" dirty="0"/>
              <a:t> </a:t>
            </a:r>
            <a:r>
              <a:rPr lang="en-US" sz="3400" dirty="0" err="1"/>
              <a:t>bol</a:t>
            </a:r>
            <a:r>
              <a:rPr lang="en-US" sz="3400" dirty="0"/>
              <a:t> </a:t>
            </a:r>
            <a:r>
              <a:rPr lang="en-US" sz="3400" dirty="0" err="1"/>
              <a:t>vedený</a:t>
            </a:r>
            <a:r>
              <a:rPr lang="en-US" sz="3400" dirty="0"/>
              <a:t>,</a:t>
            </a:r>
            <a:br>
              <a:rPr lang="en-US" sz="3400" dirty="0"/>
            </a:br>
            <a:r>
              <a:rPr lang="en-US" sz="3400" dirty="0"/>
              <a:t>pre </a:t>
            </a:r>
            <a:r>
              <a:rPr lang="en-US" sz="3400" dirty="0" err="1"/>
              <a:t>našu</a:t>
            </a:r>
            <a:r>
              <a:rPr lang="en-US" sz="3400" dirty="0"/>
              <a:t> </a:t>
            </a:r>
            <a:r>
              <a:rPr lang="en-US" sz="3400" dirty="0" err="1"/>
              <a:t>záchranu</a:t>
            </a:r>
            <a:r>
              <a:rPr lang="en-US" sz="3400" dirty="0"/>
              <a:t> </a:t>
            </a:r>
            <a:r>
              <a:rPr lang="en-US" sz="3400" dirty="0" err="1"/>
              <a:t>zo</a:t>
            </a:r>
            <a:r>
              <a:rPr lang="en-US" sz="3400" dirty="0"/>
              <a:t> </a:t>
            </a:r>
            <a:r>
              <a:rPr lang="en-US" sz="3400" dirty="0" err="1" smtClean="0"/>
              <a:t>zeme</a:t>
            </a:r>
            <a:r>
              <a:rPr lang="en-US" sz="3400" dirty="0" smtClean="0"/>
              <a:t> </a:t>
            </a:r>
            <a:r>
              <a:rPr lang="en-US" sz="3400" dirty="0" err="1"/>
              <a:t>živých</a:t>
            </a:r>
            <a:r>
              <a:rPr lang="en-US" sz="3400" dirty="0"/>
              <a:t> </a:t>
            </a:r>
            <a:r>
              <a:rPr lang="en-US" sz="3400" dirty="0" err="1"/>
              <a:t>bol</a:t>
            </a:r>
            <a:r>
              <a:rPr lang="en-US" sz="3400" dirty="0"/>
              <a:t> </a:t>
            </a:r>
            <a:r>
              <a:rPr lang="en-US" sz="3400" dirty="0" err="1"/>
              <a:t>vyťatý</a:t>
            </a:r>
            <a:r>
              <a:rPr lang="en-US" sz="3400" dirty="0" smtClean="0"/>
              <a:t>.</a:t>
            </a:r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3681766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_template</Template>
  <TotalTime>3</TotalTime>
  <Words>33</Words>
  <Application>Microsoft Office PowerPoint</Application>
  <PresentationFormat>On-screen Show (16:9)</PresentationFormat>
  <Paragraphs>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_template</vt:lpstr>
      <vt:lpstr>PowerPoint Presentation</vt:lpstr>
      <vt:lpstr>Predivný si, vzdávam chválu Ti,  predivné skutky máš,  predivné skutky máš, predivné máš.</vt:lpstr>
      <vt:lpstr>Život môj si z búrky predivne zmenil v nádherný deň, zmenil v nádherný deň, v nádherný deň.</vt:lpstr>
      <vt:lpstr>/:Hriechy zbielené mám,  ako najbelší sneh, krvou Baránka zbielené mám. :/</vt:lpstr>
      <vt:lpstr>Ježiš – Boží syn, jediný, Ježiš – čistý a nevinný. Ježiš – smrteľne ranený, Ježiš – pre môj hriech zdrtený!</vt:lpstr>
      <vt:lpstr>Hospodin uvalil na Neho neprávosť všetkých nás, lebo sme zblúdili jak ovce na svojich pastvinách. A On sťa obetný Baránok na kríž bol vedený, pre našu záchranu zo zeme živých bol vyťatý.</vt:lpstr>
      <vt:lpstr>PowerPoint Presentation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Marek Tomašovič</dc:creator>
  <cp:lastModifiedBy>Marek Tomašovič</cp:lastModifiedBy>
  <cp:revision>1</cp:revision>
  <dcterms:created xsi:type="dcterms:W3CDTF">2013-11-06T14:03:08Z</dcterms:created>
  <dcterms:modified xsi:type="dcterms:W3CDTF">2013-11-06T14:06:14Z</dcterms:modified>
</cp:coreProperties>
</file>