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3" d="100"/>
          <a:sy n="123" d="100"/>
        </p:scale>
        <p:origin x="-680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8" d="100"/>
        <a:sy n="12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10/20/13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7965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500" dirty="0" err="1"/>
              <a:t>Príď</a:t>
            </a:r>
            <a:r>
              <a:rPr lang="en-US" sz="3500" dirty="0"/>
              <a:t>, </a:t>
            </a:r>
            <a:r>
              <a:rPr lang="en-US" sz="3500" dirty="0" err="1"/>
              <a:t>tak</a:t>
            </a:r>
            <a:r>
              <a:rPr lang="en-US" sz="3500" dirty="0"/>
              <a:t> </a:t>
            </a:r>
            <a:r>
              <a:rPr lang="en-US" sz="3500" dirty="0" err="1"/>
              <a:t>príď</a:t>
            </a:r>
            <a:r>
              <a:rPr lang="en-US" sz="3500" dirty="0"/>
              <a:t>, </a:t>
            </a:r>
            <a:r>
              <a:rPr lang="en-US" sz="3500" dirty="0" smtClean="0"/>
              <a:t/>
            </a:r>
            <a:br>
              <a:rPr lang="en-US" sz="3500" dirty="0" smtClean="0"/>
            </a:br>
            <a:r>
              <a:rPr lang="en-US" sz="3500" dirty="0" err="1" smtClean="0"/>
              <a:t>Tvoje</a:t>
            </a:r>
            <a:r>
              <a:rPr lang="en-US" sz="3500" dirty="0" smtClean="0"/>
              <a:t> </a:t>
            </a:r>
            <a:r>
              <a:rPr lang="en-US" sz="3500" dirty="0" err="1"/>
              <a:t>kráľovstvo</a:t>
            </a:r>
            <a:r>
              <a:rPr lang="en-US" sz="3500" dirty="0" smtClean="0"/>
              <a:t>, </a:t>
            </a:r>
            <a:br>
              <a:rPr lang="en-US" sz="3500" dirty="0" smtClean="0"/>
            </a:br>
            <a:r>
              <a:rPr lang="en-US" sz="3500" dirty="0" err="1" smtClean="0"/>
              <a:t>príď</a:t>
            </a:r>
            <a:r>
              <a:rPr lang="en-US" sz="3500" dirty="0" smtClean="0"/>
              <a:t> </a:t>
            </a:r>
            <a:r>
              <a:rPr lang="en-US" sz="3500" dirty="0" err="1"/>
              <a:t>medzi</a:t>
            </a:r>
            <a:r>
              <a:rPr lang="en-US" sz="3500" dirty="0"/>
              <a:t> </a:t>
            </a:r>
            <a:r>
              <a:rPr lang="en-US" sz="3500" dirty="0" err="1"/>
              <a:t>nás</a:t>
            </a:r>
            <a:r>
              <a:rPr lang="en-US" sz="35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115025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Príď</a:t>
            </a:r>
            <a:r>
              <a:rPr lang="en-US" sz="3600" dirty="0"/>
              <a:t> </a:t>
            </a:r>
            <a:r>
              <a:rPr lang="en-US" sz="3600" dirty="0" err="1"/>
              <a:t>Tvoje</a:t>
            </a:r>
            <a:r>
              <a:rPr lang="en-US" sz="3600" dirty="0"/>
              <a:t> </a:t>
            </a:r>
            <a:r>
              <a:rPr lang="en-US" sz="3600" dirty="0" err="1"/>
              <a:t>kráľovstvo</a:t>
            </a:r>
            <a:r>
              <a:rPr lang="en-US" sz="3600" dirty="0"/>
              <a:t>, </a:t>
            </a:r>
            <a:r>
              <a:rPr lang="en-US" sz="3600" dirty="0" err="1"/>
              <a:t>staň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vôľa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zemi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smtClean="0"/>
              <a:t>v </a:t>
            </a:r>
            <a:r>
              <a:rPr lang="en-US" sz="3600" dirty="0" err="1"/>
              <a:t>nebi</a:t>
            </a:r>
            <a:r>
              <a:rPr lang="en-US" sz="3600" dirty="0"/>
              <a:t>, </a:t>
            </a:r>
            <a:r>
              <a:rPr lang="en-US" sz="3600" dirty="0" err="1"/>
              <a:t>Otče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Príď</a:t>
            </a:r>
            <a:r>
              <a:rPr lang="en-US" sz="3600" dirty="0"/>
              <a:t>, </a:t>
            </a:r>
            <a:r>
              <a:rPr lang="en-US" sz="3600" dirty="0" err="1"/>
              <a:t>veď</a:t>
            </a:r>
            <a:r>
              <a:rPr lang="en-US" sz="3600" dirty="0"/>
              <a:t> Ty </a:t>
            </a:r>
            <a:r>
              <a:rPr lang="en-US" sz="3600" dirty="0" err="1"/>
              <a:t>môžeš</a:t>
            </a:r>
            <a:r>
              <a:rPr lang="en-US" sz="3600" dirty="0"/>
              <a:t> </a:t>
            </a:r>
            <a:r>
              <a:rPr lang="en-US" sz="3600" dirty="0" err="1"/>
              <a:t>dať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 smtClean="0"/>
              <a:t>než</a:t>
            </a:r>
            <a:r>
              <a:rPr lang="en-US" sz="3600" dirty="0" smtClean="0"/>
              <a:t> </a:t>
            </a:r>
            <a:r>
              <a:rPr lang="en-US" sz="3600" dirty="0" err="1" smtClean="0"/>
              <a:t>viem</a:t>
            </a:r>
            <a:r>
              <a:rPr lang="en-US" sz="3600" dirty="0" smtClean="0"/>
              <a:t> </a:t>
            </a:r>
            <a:r>
              <a:rPr lang="en-US" sz="3600" dirty="0" err="1"/>
              <a:t>prosiť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vládneš</a:t>
            </a:r>
            <a:r>
              <a:rPr lang="en-US" sz="3600" dirty="0"/>
              <a:t> a </a:t>
            </a:r>
            <a:r>
              <a:rPr lang="en-US" sz="3600" dirty="0" err="1"/>
              <a:t>nik</a:t>
            </a:r>
            <a:r>
              <a:rPr lang="en-US" sz="3600" dirty="0"/>
              <a:t> </a:t>
            </a:r>
            <a:r>
              <a:rPr lang="en-US" sz="3600" dirty="0" err="1"/>
              <a:t>nie</a:t>
            </a:r>
            <a:r>
              <a:rPr lang="en-US" sz="3600" dirty="0"/>
              <a:t> je </a:t>
            </a: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Ty</a:t>
            </a:r>
            <a:r>
              <a:rPr lang="en-US" sz="3600" dirty="0" smtClean="0"/>
              <a:t>.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91902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Máš</a:t>
            </a:r>
            <a:r>
              <a:rPr lang="en-US" sz="3600" dirty="0"/>
              <a:t> </a:t>
            </a:r>
            <a:r>
              <a:rPr lang="en-US" sz="3600" dirty="0" err="1"/>
              <a:t>neporovnateľne</a:t>
            </a:r>
            <a:r>
              <a:rPr lang="en-US" sz="3600" dirty="0"/>
              <a:t> </a:t>
            </a: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ako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 </a:t>
            </a:r>
            <a:r>
              <a:rPr lang="en-US" sz="3600" dirty="0" err="1"/>
              <a:t>snívať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viac</a:t>
            </a:r>
            <a:r>
              <a:rPr lang="en-US" sz="3600" dirty="0"/>
              <a:t> </a:t>
            </a:r>
            <a:r>
              <a:rPr lang="en-US" sz="3600" dirty="0" err="1"/>
              <a:t>než</a:t>
            </a:r>
            <a:r>
              <a:rPr lang="en-US" sz="3600" dirty="0"/>
              <a:t> </a:t>
            </a:r>
            <a:r>
              <a:rPr lang="en-US" sz="3600" dirty="0" err="1"/>
              <a:t>si</a:t>
            </a:r>
            <a:r>
              <a:rPr lang="en-US" sz="3600" dirty="0"/>
              <a:t> </a:t>
            </a:r>
            <a:r>
              <a:rPr lang="en-US" sz="3600" dirty="0" err="1"/>
              <a:t>predstaviť</a:t>
            </a:r>
            <a:r>
              <a:rPr lang="en-US" sz="3600" dirty="0"/>
              <a:t> </a:t>
            </a:r>
            <a:r>
              <a:rPr lang="en-US" sz="3600" dirty="0" err="1"/>
              <a:t>viem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Sprav</a:t>
            </a:r>
            <a:r>
              <a:rPr lang="en-US" sz="3600" dirty="0"/>
              <a:t> </a:t>
            </a:r>
            <a:r>
              <a:rPr lang="en-US" sz="3600" dirty="0" err="1"/>
              <a:t>cestu</a:t>
            </a:r>
            <a:r>
              <a:rPr lang="en-US" sz="3600" dirty="0"/>
              <a:t> </a:t>
            </a:r>
            <a:r>
              <a:rPr lang="en-US" sz="3600" dirty="0" err="1"/>
              <a:t>cez</a:t>
            </a:r>
            <a:r>
              <a:rPr lang="en-US" sz="3600" dirty="0"/>
              <a:t> </a:t>
            </a:r>
            <a:r>
              <a:rPr lang="en-US" sz="3600" dirty="0" err="1"/>
              <a:t>oceán</a:t>
            </a:r>
            <a:r>
              <a:rPr lang="en-US" sz="3600" dirty="0"/>
              <a:t> a </a:t>
            </a:r>
            <a:r>
              <a:rPr lang="en-US" sz="3600" dirty="0" err="1">
                <a:solidFill>
                  <a:srgbClr val="FFFFFF"/>
                </a:solidFill>
              </a:rPr>
              <a:t>rieku</a:t>
            </a:r>
            <a:r>
              <a:rPr lang="en-US" sz="3600" dirty="0">
                <a:solidFill>
                  <a:srgbClr val="FFFFFF"/>
                </a:solidFill>
              </a:rPr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púšti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/>
              <a:t>Rob </a:t>
            </a:r>
            <a:r>
              <a:rPr lang="en-US" sz="3600" dirty="0" err="1"/>
              <a:t>medzi</a:t>
            </a:r>
            <a:r>
              <a:rPr lang="en-US" sz="3600" dirty="0"/>
              <a:t> </a:t>
            </a:r>
            <a:r>
              <a:rPr lang="en-US" sz="3600" dirty="0" err="1"/>
              <a:t>nami</a:t>
            </a:r>
            <a:r>
              <a:rPr lang="en-US" sz="3600" dirty="0"/>
              <a:t> </a:t>
            </a:r>
            <a:r>
              <a:rPr lang="en-US" sz="3600" dirty="0" err="1" smtClean="0"/>
              <a:t>po</a:t>
            </a:r>
            <a:r>
              <a:rPr lang="en-US" sz="3600" dirty="0" smtClean="0"/>
              <a:t> </a:t>
            </a:r>
            <a:r>
              <a:rPr lang="en-US" sz="3600" dirty="0" err="1"/>
              <a:t>čom</a:t>
            </a:r>
            <a:r>
              <a:rPr lang="en-US" sz="3600" dirty="0"/>
              <a:t> </a:t>
            </a:r>
            <a:r>
              <a:rPr lang="en-US" sz="3600" dirty="0" err="1"/>
              <a:t>túžiš</a:t>
            </a:r>
            <a:r>
              <a:rPr lang="en-US" sz="3600" dirty="0"/>
              <a:t>.</a:t>
            </a:r>
            <a:br>
              <a:rPr lang="en-US" sz="3600" dirty="0"/>
            </a:b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3356058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Tam, </a:t>
            </a:r>
            <a:r>
              <a:rPr lang="en-US" sz="3600" dirty="0" err="1"/>
              <a:t>kde</a:t>
            </a:r>
            <a:r>
              <a:rPr lang="en-US" sz="3600" dirty="0"/>
              <a:t> Ty </a:t>
            </a:r>
            <a:r>
              <a:rPr lang="en-US" sz="3600" dirty="0" err="1"/>
              <a:t>kraľuješ</a:t>
            </a:r>
            <a:r>
              <a:rPr lang="en-US" sz="3600" dirty="0"/>
              <a:t> </a:t>
            </a:r>
            <a:r>
              <a:rPr lang="en-US" sz="3600" dirty="0" err="1"/>
              <a:t>nevládne</a:t>
            </a:r>
            <a:r>
              <a:rPr lang="en-US" sz="3600" dirty="0"/>
              <a:t> </a:t>
            </a:r>
            <a:r>
              <a:rPr lang="en-US" sz="3600" dirty="0" err="1"/>
              <a:t>plač</a:t>
            </a:r>
            <a:r>
              <a:rPr lang="en-US" sz="3600" dirty="0"/>
              <a:t> a </a:t>
            </a:r>
            <a:r>
              <a:rPr lang="en-US" sz="3600" dirty="0" err="1"/>
              <a:t>hriech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Prosíme</a:t>
            </a:r>
            <a:r>
              <a:rPr lang="en-US" sz="3600" dirty="0"/>
              <a:t> Ty </a:t>
            </a:r>
            <a:r>
              <a:rPr lang="en-US" sz="3600" dirty="0" err="1"/>
              <a:t>buď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</a:t>
            </a:r>
            <a:br>
              <a:rPr lang="en-US" sz="3600" dirty="0"/>
            </a:br>
            <a:r>
              <a:rPr lang="en-US" sz="3600" dirty="0" err="1"/>
              <a:t>Osloboď</a:t>
            </a:r>
            <a:r>
              <a:rPr lang="en-US" sz="3600" dirty="0"/>
              <a:t> </a:t>
            </a:r>
            <a:r>
              <a:rPr lang="en-US" sz="3600" dirty="0" err="1"/>
              <a:t>spútaných</a:t>
            </a:r>
            <a:r>
              <a:rPr lang="en-US" sz="3600" dirty="0"/>
              <a:t> a </a:t>
            </a:r>
            <a:r>
              <a:rPr lang="en-US" sz="3600" dirty="0" err="1"/>
              <a:t>navráť</a:t>
            </a:r>
            <a:r>
              <a:rPr lang="en-US" sz="3600" dirty="0"/>
              <a:t> </a:t>
            </a:r>
            <a:r>
              <a:rPr lang="en-US" sz="3600" dirty="0" err="1"/>
              <a:t>zrak</a:t>
            </a:r>
            <a:r>
              <a:rPr lang="en-US" sz="3600" dirty="0"/>
              <a:t> </a:t>
            </a:r>
            <a:r>
              <a:rPr lang="en-US" sz="3600" dirty="0" err="1"/>
              <a:t>slepým</a:t>
            </a:r>
            <a:r>
              <a:rPr lang="en-US" sz="3600" dirty="0"/>
              <a:t>,</a:t>
            </a:r>
            <a:br>
              <a:rPr lang="en-US" sz="3600" dirty="0"/>
            </a:br>
            <a:r>
              <a:rPr lang="en-US" sz="3600" dirty="0" err="1"/>
              <a:t>Nech</a:t>
            </a:r>
            <a:r>
              <a:rPr lang="en-US" sz="3600" dirty="0"/>
              <a:t> </a:t>
            </a:r>
            <a:r>
              <a:rPr lang="en-US" sz="3600" dirty="0" err="1"/>
              <a:t>Tvoja</a:t>
            </a:r>
            <a:r>
              <a:rPr lang="en-US" sz="3600" dirty="0"/>
              <a:t> </a:t>
            </a:r>
            <a:r>
              <a:rPr lang="en-US" sz="3600" dirty="0" err="1"/>
              <a:t>sláva</a:t>
            </a:r>
            <a:r>
              <a:rPr lang="en-US" sz="3600" dirty="0"/>
              <a:t> </a:t>
            </a:r>
            <a:r>
              <a:rPr lang="en-US" sz="3600" dirty="0" err="1"/>
              <a:t>medzi</a:t>
            </a:r>
            <a:r>
              <a:rPr lang="en-US" sz="3600" dirty="0"/>
              <a:t> </a:t>
            </a:r>
            <a:r>
              <a:rPr lang="en-US" sz="3600" dirty="0" err="1"/>
              <a:t>nami</a:t>
            </a:r>
            <a:r>
              <a:rPr lang="en-US" sz="3600" dirty="0"/>
              <a:t> </a:t>
            </a:r>
            <a:r>
              <a:rPr lang="en-US" sz="3600" dirty="0" err="1"/>
              <a:t>býva</a:t>
            </a:r>
            <a:r>
              <a:rPr lang="en-US" sz="36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30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68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704</TotalTime>
  <Words>31</Words>
  <Application>Microsoft Macintosh PowerPoint</Application>
  <PresentationFormat>On-screen Show (16:9)</PresentationFormat>
  <Paragraphs>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Black</vt:lpstr>
      <vt:lpstr>PowerPoint Presentation</vt:lpstr>
      <vt:lpstr>Príď, tak príď,  Tvoje kráľovstvo,  príď medzi nás.</vt:lpstr>
      <vt:lpstr>Príď Tvoje kráľovstvo, staň sa Tvoja vôľa, Na zemi ako v nebi, Otče náš. Príď, veď Ty môžeš dať viac než viem prosiť, vládneš a nik nie je Boh ako Ty.</vt:lpstr>
      <vt:lpstr>Máš neporovnateľne viac ako viem snívať,  viac než si predstaviť viem, Sprav cestu cez oceán a rieku na púšti, Rob medzi nami po čom túžiš. </vt:lpstr>
      <vt:lpstr>Tam, kde Ty kraľuješ nevládne plač a hriech, Prosíme Ty buď náš Pán. Osloboď spútaných a navráť zrak slepým, Nech Tvoja sláva medzi nami býva.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Marek Tomašovič</cp:lastModifiedBy>
  <cp:revision>7</cp:revision>
  <dcterms:created xsi:type="dcterms:W3CDTF">2013-08-10T20:25:22Z</dcterms:created>
  <dcterms:modified xsi:type="dcterms:W3CDTF">2013-10-20T15:31:20Z</dcterms:modified>
</cp:coreProperties>
</file>