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70" r:id="rId6"/>
    <p:sldId id="269" r:id="rId7"/>
    <p:sldId id="266" r:id="rId8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4" d="100"/>
          <a:sy n="114" d="100"/>
        </p:scale>
        <p:origin x="-944" y="-10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08/02/15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08/02/15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08/02/15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08/02/15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08/02/15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08/02/15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08/02/15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08/02/15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08/02/15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08/02/15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08/02/15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08/02/15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 smtClean="0"/>
              <a:t>Niesol</a:t>
            </a:r>
            <a:r>
              <a:rPr lang="en-US" sz="3600" dirty="0" smtClean="0"/>
              <a:t>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každý</a:t>
            </a:r>
            <a:r>
              <a:rPr lang="en-US" sz="3600" dirty="0"/>
              <a:t> </a:t>
            </a:r>
            <a:r>
              <a:rPr lang="en-US" sz="3600" dirty="0" err="1"/>
              <a:t>môj</a:t>
            </a:r>
            <a:r>
              <a:rPr lang="en-US" sz="3600" dirty="0"/>
              <a:t> </a:t>
            </a:r>
            <a:r>
              <a:rPr lang="en-US" sz="3600" dirty="0" err="1"/>
              <a:t>pád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 err="1"/>
              <a:t>aj</a:t>
            </a:r>
            <a:r>
              <a:rPr lang="en-US" sz="3600" dirty="0"/>
              <a:t> </a:t>
            </a:r>
            <a:r>
              <a:rPr lang="en-US" sz="3600" dirty="0" err="1"/>
              <a:t>kríž</a:t>
            </a:r>
            <a:r>
              <a:rPr lang="en-US" sz="3600" dirty="0"/>
              <a:t> </a:t>
            </a:r>
            <a:r>
              <a:rPr lang="en-US" sz="3600" dirty="0" err="1"/>
              <a:t>mojej</a:t>
            </a:r>
            <a:r>
              <a:rPr lang="en-US" sz="3600" dirty="0"/>
              <a:t> </a:t>
            </a:r>
            <a:r>
              <a:rPr lang="en-US" sz="3600" dirty="0" err="1"/>
              <a:t>hamby</a:t>
            </a:r>
            <a:r>
              <a:rPr lang="en-US" sz="3600" dirty="0"/>
              <a:t> </a:t>
            </a:r>
            <a:r>
              <a:rPr lang="en-US" sz="3600" dirty="0" err="1"/>
              <a:t>bol</a:t>
            </a:r>
            <a:r>
              <a:rPr lang="en-US" sz="3600" dirty="0"/>
              <a:t> </a:t>
            </a:r>
            <a:r>
              <a:rPr lang="en-US" sz="3600" dirty="0" err="1"/>
              <a:t>tvoj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 err="1"/>
              <a:t>viem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teba</a:t>
            </a:r>
            <a:r>
              <a:rPr lang="en-US" sz="3600" dirty="0"/>
              <a:t> </a:t>
            </a:r>
            <a:r>
              <a:rPr lang="en-US" sz="3600" dirty="0" err="1"/>
              <a:t>padol</a:t>
            </a:r>
            <a:r>
              <a:rPr lang="en-US" sz="3600" dirty="0"/>
              <a:t> </a:t>
            </a:r>
            <a:r>
              <a:rPr lang="en-US" sz="3600" dirty="0" err="1"/>
              <a:t>môj</a:t>
            </a:r>
            <a:r>
              <a:rPr lang="en-US" sz="3600" dirty="0"/>
              <a:t> </a:t>
            </a:r>
            <a:r>
              <a:rPr lang="en-US" sz="3600" dirty="0" err="1"/>
              <a:t>hriech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/>
              <a:t>a </a:t>
            </a:r>
            <a:r>
              <a:rPr lang="en-US" sz="3600" dirty="0" err="1"/>
              <a:t>dnes</a:t>
            </a:r>
            <a:r>
              <a:rPr lang="en-US" sz="3600" dirty="0"/>
              <a:t> </a:t>
            </a:r>
            <a:r>
              <a:rPr lang="en-US" sz="3600" dirty="0" err="1"/>
              <a:t>tu</a:t>
            </a:r>
            <a:r>
              <a:rPr lang="en-US" sz="3600" dirty="0"/>
              <a:t> </a:t>
            </a:r>
            <a:r>
              <a:rPr lang="en-US" sz="3600" dirty="0" err="1"/>
              <a:t>smiem</a:t>
            </a:r>
            <a:r>
              <a:rPr lang="en-US" sz="3600" dirty="0"/>
              <a:t> </a:t>
            </a:r>
            <a:r>
              <a:rPr lang="en-US" sz="3600" dirty="0" err="1" smtClean="0"/>
              <a:t>stáť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 smtClean="0"/>
              <a:t>Čo</a:t>
            </a:r>
            <a:r>
              <a:rPr lang="en-US" sz="3600" dirty="0" smtClean="0"/>
              <a:t> </a:t>
            </a:r>
            <a:r>
              <a:rPr lang="en-US" sz="3600" dirty="0" err="1"/>
              <a:t>povedať</a:t>
            </a:r>
            <a:r>
              <a:rPr lang="en-US" sz="3600" dirty="0"/>
              <a:t> </a:t>
            </a:r>
            <a:r>
              <a:rPr lang="en-US" sz="3600" dirty="0" err="1"/>
              <a:t>smiem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 err="1"/>
              <a:t>čo</a:t>
            </a:r>
            <a:r>
              <a:rPr lang="en-US" sz="3600" dirty="0"/>
              <a:t> </a:t>
            </a:r>
            <a:r>
              <a:rPr lang="en-US" sz="3600" dirty="0" err="1"/>
              <a:t>učiniť</a:t>
            </a:r>
            <a:r>
              <a:rPr lang="en-US" sz="3600" dirty="0"/>
              <a:t> </a:t>
            </a:r>
            <a:r>
              <a:rPr lang="en-US" sz="3600" dirty="0" err="1"/>
              <a:t>mám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 err="1"/>
              <a:t>dnes</a:t>
            </a:r>
            <a:r>
              <a:rPr lang="en-US" sz="3600" dirty="0"/>
              <a:t> </a:t>
            </a:r>
            <a:r>
              <a:rPr lang="en-US" sz="3600" dirty="0" err="1"/>
              <a:t>moje</a:t>
            </a:r>
            <a:r>
              <a:rPr lang="en-US" sz="3600" dirty="0"/>
              <a:t> </a:t>
            </a:r>
            <a:r>
              <a:rPr lang="en-US" sz="3600" dirty="0" err="1"/>
              <a:t>vnútro</a:t>
            </a:r>
            <a:r>
              <a:rPr lang="en-US" sz="3600" dirty="0"/>
              <a:t> </a:t>
            </a:r>
            <a:r>
              <a:rPr lang="en-US" sz="3600" dirty="0" err="1"/>
              <a:t>Kráľ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 err="1"/>
              <a:t>celé</a:t>
            </a:r>
            <a:r>
              <a:rPr lang="en-US" sz="3600" dirty="0"/>
              <a:t> </a:t>
            </a:r>
            <a:r>
              <a:rPr lang="en-US" sz="3600" dirty="0" err="1"/>
              <a:t>ti</a:t>
            </a:r>
            <a:r>
              <a:rPr lang="en-US" sz="3600" dirty="0"/>
              <a:t> </a:t>
            </a:r>
            <a:r>
              <a:rPr lang="en-US" sz="3600" dirty="0" err="1" smtClean="0"/>
              <a:t>dám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1980089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Dnes</a:t>
            </a:r>
            <a:r>
              <a:rPr lang="en-US" sz="3600" dirty="0"/>
              <a:t> </a:t>
            </a:r>
            <a:r>
              <a:rPr lang="en-US" sz="3600" dirty="0" err="1"/>
              <a:t>kráčať</a:t>
            </a:r>
            <a:r>
              <a:rPr lang="en-US" sz="3600" dirty="0"/>
              <a:t> </a:t>
            </a:r>
            <a:r>
              <a:rPr lang="en-US" sz="3600" dirty="0" err="1"/>
              <a:t>chcem</a:t>
            </a:r>
            <a:r>
              <a:rPr lang="en-US" sz="3600" dirty="0"/>
              <a:t> v </a:t>
            </a:r>
            <a:r>
              <a:rPr lang="en-US" sz="3600" dirty="0" err="1"/>
              <a:t>tvojej</a:t>
            </a:r>
            <a:r>
              <a:rPr lang="en-US" sz="3600" dirty="0"/>
              <a:t> </a:t>
            </a:r>
            <a:r>
              <a:rPr lang="en-US" sz="3600" dirty="0" err="1"/>
              <a:t>spáse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 err="1"/>
              <a:t>tvoj</a:t>
            </a:r>
            <a:r>
              <a:rPr lang="en-US" sz="3600" dirty="0"/>
              <a:t> </a:t>
            </a:r>
            <a:r>
              <a:rPr lang="en-US" sz="3600" dirty="0" err="1"/>
              <a:t>Duch</a:t>
            </a:r>
            <a:r>
              <a:rPr lang="en-US" sz="3600" dirty="0"/>
              <a:t> </a:t>
            </a:r>
            <a:r>
              <a:rPr lang="en-US" sz="3600" dirty="0" err="1"/>
              <a:t>život</a:t>
            </a:r>
            <a:r>
              <a:rPr lang="en-US" sz="3600" dirty="0"/>
              <a:t> dáva mi </a:t>
            </a:r>
            <a:br>
              <a:rPr lang="en-US" sz="3600" dirty="0"/>
            </a:br>
            <a:r>
              <a:rPr lang="en-US" sz="3600" dirty="0" err="1"/>
              <a:t>svojou</a:t>
            </a:r>
            <a:r>
              <a:rPr lang="en-US" sz="3600" dirty="0"/>
              <a:t> </a:t>
            </a:r>
            <a:r>
              <a:rPr lang="en-US" sz="3600" dirty="0" err="1"/>
              <a:t>láskou</a:t>
            </a:r>
            <a:r>
              <a:rPr lang="en-US" sz="3600" dirty="0"/>
              <a:t> </a:t>
            </a:r>
            <a:r>
              <a:rPr lang="en-US" sz="3600" dirty="0" err="1"/>
              <a:t>si</a:t>
            </a:r>
            <a:r>
              <a:rPr lang="en-US" sz="3600" dirty="0"/>
              <a:t> ma </a:t>
            </a:r>
            <a:r>
              <a:rPr lang="en-US" sz="3600" dirty="0" err="1"/>
              <a:t>už</a:t>
            </a:r>
            <a:r>
              <a:rPr lang="en-US" sz="3600" dirty="0"/>
              <a:t> </a:t>
            </a:r>
            <a:r>
              <a:rPr lang="en-US" sz="3600" dirty="0" err="1"/>
              <a:t>získal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/>
              <a:t>a </a:t>
            </a:r>
            <a:r>
              <a:rPr lang="en-US" sz="3600" dirty="0" err="1"/>
              <a:t>dnes</a:t>
            </a:r>
            <a:r>
              <a:rPr lang="en-US" sz="3600" dirty="0"/>
              <a:t> </a:t>
            </a:r>
            <a:r>
              <a:rPr lang="en-US" sz="3600" dirty="0" err="1"/>
              <a:t>tu</a:t>
            </a:r>
            <a:r>
              <a:rPr lang="en-US" sz="3600" dirty="0"/>
              <a:t> </a:t>
            </a:r>
            <a:r>
              <a:rPr lang="en-US" sz="3600" dirty="0" err="1"/>
              <a:t>smiem</a:t>
            </a:r>
            <a:r>
              <a:rPr lang="en-US" sz="3600" dirty="0"/>
              <a:t> </a:t>
            </a:r>
            <a:r>
              <a:rPr lang="en-US" sz="3600" dirty="0" err="1"/>
              <a:t>stáť</a:t>
            </a:r>
            <a:r>
              <a:rPr lang="en-US" sz="3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74422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 smtClean="0"/>
              <a:t>Čo</a:t>
            </a:r>
            <a:r>
              <a:rPr lang="en-US" sz="3600" dirty="0" smtClean="0"/>
              <a:t> </a:t>
            </a:r>
            <a:r>
              <a:rPr lang="en-US" sz="3600" dirty="0" err="1"/>
              <a:t>povedať</a:t>
            </a:r>
            <a:r>
              <a:rPr lang="en-US" sz="3600" dirty="0"/>
              <a:t> </a:t>
            </a:r>
            <a:r>
              <a:rPr lang="en-US" sz="3600" dirty="0" err="1"/>
              <a:t>smiem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 err="1"/>
              <a:t>čo</a:t>
            </a:r>
            <a:r>
              <a:rPr lang="en-US" sz="3600" dirty="0"/>
              <a:t> </a:t>
            </a:r>
            <a:r>
              <a:rPr lang="en-US" sz="3600" dirty="0" err="1"/>
              <a:t>učiniť</a:t>
            </a:r>
            <a:r>
              <a:rPr lang="en-US" sz="3600" dirty="0"/>
              <a:t> </a:t>
            </a:r>
            <a:r>
              <a:rPr lang="en-US" sz="3600" dirty="0" err="1"/>
              <a:t>mám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 err="1"/>
              <a:t>dnes</a:t>
            </a:r>
            <a:r>
              <a:rPr lang="en-US" sz="3600" dirty="0"/>
              <a:t> </a:t>
            </a:r>
            <a:r>
              <a:rPr lang="en-US" sz="3600" dirty="0" err="1"/>
              <a:t>moje</a:t>
            </a:r>
            <a:r>
              <a:rPr lang="en-US" sz="3600" dirty="0"/>
              <a:t> </a:t>
            </a:r>
            <a:r>
              <a:rPr lang="en-US" sz="3600" dirty="0" err="1"/>
              <a:t>vnútro</a:t>
            </a:r>
            <a:r>
              <a:rPr lang="en-US" sz="3600" dirty="0"/>
              <a:t> </a:t>
            </a:r>
            <a:r>
              <a:rPr lang="en-US" sz="3600" dirty="0" err="1"/>
              <a:t>Kráľ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 err="1"/>
              <a:t>celé</a:t>
            </a:r>
            <a:r>
              <a:rPr lang="en-US" sz="3600" dirty="0"/>
              <a:t> </a:t>
            </a:r>
            <a:r>
              <a:rPr lang="en-US" sz="3600" dirty="0" err="1"/>
              <a:t>ti</a:t>
            </a:r>
            <a:r>
              <a:rPr lang="en-US" sz="3600" dirty="0"/>
              <a:t> </a:t>
            </a:r>
            <a:r>
              <a:rPr lang="en-US" sz="3600" dirty="0" err="1" smtClean="0"/>
              <a:t>dám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2462701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 smtClean="0"/>
              <a:t>Stáť</a:t>
            </a:r>
            <a:r>
              <a:rPr lang="en-US" sz="3600" dirty="0" smtClean="0"/>
              <a:t> </a:t>
            </a:r>
            <a:r>
              <a:rPr lang="en-US" sz="3600" dirty="0" err="1"/>
              <a:t>smiem</a:t>
            </a:r>
            <a:r>
              <a:rPr lang="en-US" sz="3600" dirty="0"/>
              <a:t> a </a:t>
            </a:r>
            <a:r>
              <a:rPr lang="en-US" sz="3600" dirty="0" err="1"/>
              <a:t>dvíham</a:t>
            </a:r>
            <a:r>
              <a:rPr lang="en-US" sz="3600" dirty="0"/>
              <a:t> </a:t>
            </a:r>
            <a:r>
              <a:rPr lang="en-US" sz="3600" dirty="0" err="1"/>
              <a:t>dnes</a:t>
            </a:r>
            <a:r>
              <a:rPr lang="en-US" sz="3600" dirty="0"/>
              <a:t> </a:t>
            </a:r>
            <a:r>
              <a:rPr lang="en-US" sz="3600" dirty="0" err="1"/>
              <a:t>ruky</a:t>
            </a:r>
            <a:r>
              <a:rPr lang="en-US" sz="3600" dirty="0"/>
              <a:t> k </a:t>
            </a:r>
            <a:r>
              <a:rPr lang="en-US" sz="3600" dirty="0" err="1"/>
              <a:t>tebe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/>
              <a:t>v </a:t>
            </a:r>
            <a:r>
              <a:rPr lang="en-US" sz="3600" dirty="0" err="1"/>
              <a:t>sláve</a:t>
            </a:r>
            <a:r>
              <a:rPr lang="en-US" sz="3600" dirty="0"/>
              <a:t> Toho, </a:t>
            </a:r>
            <a:r>
              <a:rPr lang="en-US" sz="3600" dirty="0" err="1"/>
              <a:t>ktorý</a:t>
            </a:r>
            <a:r>
              <a:rPr lang="en-US" sz="3600" dirty="0"/>
              <a:t> </a:t>
            </a:r>
            <a:r>
              <a:rPr lang="en-US" sz="3600" dirty="0" err="1"/>
              <a:t>všetko</a:t>
            </a:r>
            <a:r>
              <a:rPr lang="en-US" sz="3600" dirty="0"/>
              <a:t> dal </a:t>
            </a:r>
            <a:br>
              <a:rPr lang="en-US" sz="3600" dirty="0"/>
            </a:br>
            <a:r>
              <a:rPr lang="en-US" sz="3600" dirty="0" err="1"/>
              <a:t>Stáť</a:t>
            </a:r>
            <a:r>
              <a:rPr lang="en-US" sz="3600" dirty="0"/>
              <a:t> </a:t>
            </a:r>
            <a:r>
              <a:rPr lang="en-US" sz="3600" dirty="0" err="1"/>
              <a:t>smiem</a:t>
            </a:r>
            <a:r>
              <a:rPr lang="en-US" sz="3600" dirty="0"/>
              <a:t> </a:t>
            </a:r>
            <a:r>
              <a:rPr lang="en-US" sz="3600" dirty="0" err="1"/>
              <a:t>svoje</a:t>
            </a:r>
            <a:r>
              <a:rPr lang="en-US" sz="3600" dirty="0"/>
              <a:t> </a:t>
            </a:r>
            <a:r>
              <a:rPr lang="en-US" sz="3600" dirty="0" err="1"/>
              <a:t>srdce</a:t>
            </a:r>
            <a:r>
              <a:rPr lang="en-US" sz="3600" dirty="0"/>
              <a:t> </a:t>
            </a:r>
            <a:r>
              <a:rPr lang="en-US" sz="3600" dirty="0" err="1"/>
              <a:t>len</a:t>
            </a:r>
            <a:r>
              <a:rPr lang="en-US" sz="3600" dirty="0"/>
              <a:t> </a:t>
            </a:r>
            <a:r>
              <a:rPr lang="en-US" sz="3600" dirty="0" err="1"/>
              <a:t>tebe</a:t>
            </a:r>
            <a:r>
              <a:rPr lang="en-US" sz="3600" dirty="0"/>
              <a:t> </a:t>
            </a:r>
            <a:r>
              <a:rPr lang="en-US" sz="3600" dirty="0" err="1"/>
              <a:t>chcem</a:t>
            </a:r>
            <a:r>
              <a:rPr lang="en-US" sz="3600" dirty="0"/>
              <a:t> </a:t>
            </a:r>
            <a:r>
              <a:rPr lang="en-US" sz="3600" dirty="0" err="1"/>
              <a:t>dať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 err="1"/>
              <a:t>Celý</a:t>
            </a:r>
            <a:r>
              <a:rPr lang="en-US" sz="3600" dirty="0"/>
              <a:t> </a:t>
            </a:r>
            <a:r>
              <a:rPr lang="en-US" sz="3600" dirty="0" err="1"/>
              <a:t>som</a:t>
            </a:r>
            <a:r>
              <a:rPr lang="en-US" sz="3600" dirty="0"/>
              <a:t> </a:t>
            </a:r>
            <a:r>
              <a:rPr lang="en-US" sz="3600" dirty="0" err="1" smtClean="0"/>
              <a:t>tvoj</a:t>
            </a:r>
            <a:r>
              <a:rPr lang="en-US" sz="3600" smtClean="0"/>
              <a:t>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619719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_template.potx</Template>
  <TotalTime>708</TotalTime>
  <Words>25</Words>
  <Application>Microsoft Macintosh PowerPoint</Application>
  <PresentationFormat>On-screen Show (16:9)</PresentationFormat>
  <Paragraphs>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_template</vt:lpstr>
      <vt:lpstr>PowerPoint Presentation</vt:lpstr>
      <vt:lpstr>Niesol si každý môj pád  aj kríž mojej hamby bol tvoj  viem na teba padol môj hriech  a dnes tu smiem stáť</vt:lpstr>
      <vt:lpstr>Čo povedať smiem  čo učiniť mám  dnes moje vnútro Kráľ  celé ti dám</vt:lpstr>
      <vt:lpstr>Dnes kráčať chcem v tvojej spáse  tvoj Duch život dáva mi  svojou láskou si ma už získal  a dnes tu smiem stáť </vt:lpstr>
      <vt:lpstr>Čo povedať smiem  čo učiniť mám  dnes moje vnútro Kráľ  celé ti dám</vt:lpstr>
      <vt:lpstr>Stáť smiem a dvíham dnes ruky k tebe  v sláve Toho, ktorý všetko dal  Stáť smiem svoje srdce len tebe chcem dať  Celý som tvoj.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Marek Tomašovič</dc:creator>
  <cp:lastModifiedBy>Marek Tomašovič</cp:lastModifiedBy>
  <cp:revision>10</cp:revision>
  <dcterms:created xsi:type="dcterms:W3CDTF">2013-08-10T20:25:22Z</dcterms:created>
  <dcterms:modified xsi:type="dcterms:W3CDTF">2015-02-08T09:17:17Z</dcterms:modified>
</cp:coreProperties>
</file>