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65" r:id="rId3"/>
    <p:sldId id="267" r:id="rId4"/>
    <p:sldId id="268" r:id="rId5"/>
    <p:sldId id="269" r:id="rId6"/>
    <p:sldId id="266" r:id="rId7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1490"/>
    <p:restoredTop sz="94728"/>
  </p:normalViewPr>
  <p:slideViewPr>
    <p:cSldViewPr snapToGrid="0" snapToObjects="1">
      <p:cViewPr varScale="1">
        <p:scale>
          <a:sx n="127" d="100"/>
          <a:sy n="127" d="100"/>
        </p:scale>
        <p:origin x="360" y="176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28" d="100"/>
        <a:sy n="128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1/30/16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20199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1/30/16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94982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1/30/16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79412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1/30/16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9333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1/30/16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9526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1/30/16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43016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1/30/16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79409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1/30/16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60677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1/30/16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1287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1/30/16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01161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1/30/16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65745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FECD78-3C8E-49F2-8FAB-59489D168ABB}" type="datetimeFigureOut">
              <a:rPr lang="en-US" smtClean="0"/>
              <a:t>1/30/16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771123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868284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 err="1"/>
              <a:t>Chcem</a:t>
            </a:r>
            <a:r>
              <a:rPr lang="en-US" sz="3600" dirty="0"/>
              <a:t> </a:t>
            </a:r>
            <a:r>
              <a:rPr lang="en-US" sz="3600" dirty="0" err="1"/>
              <a:t>vidieť</a:t>
            </a:r>
            <a:r>
              <a:rPr lang="en-US" sz="3600" dirty="0"/>
              <a:t> </a:t>
            </a:r>
            <a:r>
              <a:rPr lang="en-US" sz="3600" dirty="0" err="1"/>
              <a:t>t</a:t>
            </a:r>
            <a:r>
              <a:rPr lang="en-US" sz="3600" dirty="0" err="1" smtClean="0"/>
              <a:t>eba</a:t>
            </a:r>
            <a:r>
              <a:rPr lang="en-US" sz="3600" dirty="0" smtClean="0"/>
              <a:t> </a:t>
            </a:r>
            <a:r>
              <a:rPr lang="en-US" sz="3600" dirty="0" err="1"/>
              <a:t>Kráľ</a:t>
            </a:r>
            <a:r>
              <a:rPr lang="en-US" sz="3600" dirty="0"/>
              <a:t>, </a:t>
            </a:r>
            <a:br>
              <a:rPr lang="en-US" sz="3600" dirty="0"/>
            </a:br>
            <a:r>
              <a:rPr lang="en-US" sz="3600" dirty="0" err="1"/>
              <a:t>Chcem</a:t>
            </a:r>
            <a:r>
              <a:rPr lang="en-US" sz="3600" dirty="0"/>
              <a:t> </a:t>
            </a:r>
            <a:r>
              <a:rPr lang="en-US" sz="3600" dirty="0" err="1"/>
              <a:t>vidieť</a:t>
            </a:r>
            <a:r>
              <a:rPr lang="en-US" sz="3600" dirty="0"/>
              <a:t> </a:t>
            </a:r>
            <a:r>
              <a:rPr lang="en-US" sz="3600" dirty="0" err="1"/>
              <a:t>t</a:t>
            </a:r>
            <a:r>
              <a:rPr lang="en-US" sz="3600" dirty="0" err="1" smtClean="0"/>
              <a:t>voju</a:t>
            </a:r>
            <a:r>
              <a:rPr lang="en-US" sz="3600" dirty="0" smtClean="0"/>
              <a:t> </a:t>
            </a:r>
            <a:r>
              <a:rPr lang="en-US" sz="3600" dirty="0" err="1"/>
              <a:t>tvár</a:t>
            </a:r>
            <a:r>
              <a:rPr lang="en-US" sz="3600" dirty="0"/>
              <a:t>, </a:t>
            </a:r>
            <a:br>
              <a:rPr lang="en-US" sz="3600" dirty="0"/>
            </a:br>
            <a:r>
              <a:rPr lang="en-US" sz="3600" dirty="0" err="1"/>
              <a:t>Počuť</a:t>
            </a:r>
            <a:r>
              <a:rPr lang="en-US" sz="3600" dirty="0"/>
              <a:t> </a:t>
            </a:r>
            <a:r>
              <a:rPr lang="en-US" sz="3600" dirty="0" err="1"/>
              <a:t>tvoje</a:t>
            </a:r>
            <a:r>
              <a:rPr lang="en-US" sz="3600" dirty="0"/>
              <a:t> </a:t>
            </a:r>
            <a:r>
              <a:rPr lang="en-US" sz="3600" dirty="0" err="1"/>
              <a:t>srdce</a:t>
            </a:r>
            <a:r>
              <a:rPr lang="en-US" sz="3600" dirty="0"/>
              <a:t> </a:t>
            </a:r>
            <a:r>
              <a:rPr lang="en-US" sz="3600" dirty="0" err="1"/>
              <a:t>biť</a:t>
            </a:r>
            <a:r>
              <a:rPr lang="en-US" sz="3600" dirty="0"/>
              <a:t>, </a:t>
            </a:r>
            <a:br>
              <a:rPr lang="en-US" sz="3600" dirty="0"/>
            </a:br>
            <a:r>
              <a:rPr lang="en-US" sz="3600" dirty="0"/>
              <a:t>Na </a:t>
            </a:r>
            <a:r>
              <a:rPr lang="en-US" sz="3600" dirty="0" err="1"/>
              <a:t>zemi</a:t>
            </a:r>
            <a:r>
              <a:rPr lang="en-US" sz="3600" dirty="0"/>
              <a:t> </a:t>
            </a:r>
            <a:r>
              <a:rPr lang="en-US" sz="3600" dirty="0" err="1"/>
              <a:t>ako</a:t>
            </a:r>
            <a:r>
              <a:rPr lang="en-US" sz="3600" dirty="0"/>
              <a:t> v </a:t>
            </a:r>
            <a:r>
              <a:rPr lang="en-US" sz="3600" dirty="0" err="1"/>
              <a:t>nebi</a:t>
            </a:r>
            <a:r>
              <a:rPr lang="en-US" sz="360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3131234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 err="1"/>
              <a:t>Nech</a:t>
            </a:r>
            <a:r>
              <a:rPr lang="en-US" sz="3600" dirty="0"/>
              <a:t> je </a:t>
            </a:r>
            <a:r>
              <a:rPr lang="en-US" sz="3600" dirty="0" err="1"/>
              <a:t>uvoľnená</a:t>
            </a:r>
            <a:r>
              <a:rPr lang="en-US" sz="3600" dirty="0"/>
              <a:t> </a:t>
            </a:r>
            <a:r>
              <a:rPr lang="en-US" sz="3600" dirty="0" err="1"/>
              <a:t>svätá</a:t>
            </a:r>
            <a:r>
              <a:rPr lang="en-US" sz="3600" dirty="0"/>
              <a:t> </a:t>
            </a:r>
            <a:r>
              <a:rPr lang="en-US" sz="3600" dirty="0" err="1"/>
              <a:t>radosť</a:t>
            </a:r>
            <a:r>
              <a:rPr lang="en-US" sz="3600" dirty="0"/>
              <a:t> v </a:t>
            </a:r>
            <a:r>
              <a:rPr lang="en-US" sz="3600" dirty="0" err="1"/>
              <a:t>nás</a:t>
            </a:r>
            <a:r>
              <a:rPr lang="en-US" sz="3600" dirty="0"/>
              <a:t>, </a:t>
            </a:r>
            <a:br>
              <a:rPr lang="en-US" sz="3600" dirty="0"/>
            </a:br>
            <a:r>
              <a:rPr lang="en-US" sz="3600" dirty="0" err="1"/>
              <a:t>Nech</a:t>
            </a:r>
            <a:r>
              <a:rPr lang="en-US" sz="3600" dirty="0"/>
              <a:t> je </a:t>
            </a:r>
            <a:r>
              <a:rPr lang="en-US" sz="3600" dirty="0" err="1"/>
              <a:t>uvoľnený</a:t>
            </a:r>
            <a:r>
              <a:rPr lang="en-US" sz="3600" dirty="0"/>
              <a:t> </a:t>
            </a:r>
            <a:r>
              <a:rPr lang="en-US" sz="3600" dirty="0" err="1"/>
              <a:t>tvoj</a:t>
            </a:r>
            <a:r>
              <a:rPr lang="en-US" sz="3600" dirty="0"/>
              <a:t> </a:t>
            </a:r>
            <a:r>
              <a:rPr lang="en-US" sz="3600" dirty="0" err="1"/>
              <a:t>Duch</a:t>
            </a:r>
            <a:r>
              <a:rPr lang="en-US" sz="3600" dirty="0"/>
              <a:t> </a:t>
            </a:r>
            <a:r>
              <a:rPr lang="en-US" sz="3600" dirty="0" err="1"/>
              <a:t>môj</a:t>
            </a:r>
            <a:r>
              <a:rPr lang="en-US" sz="3600" dirty="0"/>
              <a:t> </a:t>
            </a:r>
            <a:r>
              <a:rPr lang="en-US" sz="3600" dirty="0" err="1"/>
              <a:t>Pán</a:t>
            </a:r>
            <a:r>
              <a:rPr lang="en-US" sz="3600" dirty="0"/>
              <a:t>,	</a:t>
            </a:r>
            <a:br>
              <a:rPr lang="en-US" sz="3600" dirty="0"/>
            </a:br>
            <a:r>
              <a:rPr lang="en-US" sz="3600" dirty="0" err="1"/>
              <a:t>Tak</a:t>
            </a:r>
            <a:r>
              <a:rPr lang="en-US" sz="3600" dirty="0"/>
              <a:t> </a:t>
            </a:r>
            <a:r>
              <a:rPr lang="en-US" sz="3600" dirty="0" err="1"/>
              <a:t>príď</a:t>
            </a:r>
            <a:r>
              <a:rPr lang="en-US" sz="3600"/>
              <a:t>! </a:t>
            </a:r>
            <a:r>
              <a:rPr lang="en-US" sz="3600" smtClean="0"/>
              <a:t>A </a:t>
            </a:r>
            <a:r>
              <a:rPr lang="en-US" sz="3600" dirty="0" err="1"/>
              <a:t>daj</a:t>
            </a:r>
            <a:r>
              <a:rPr lang="en-US" sz="3600" dirty="0"/>
              <a:t> </a:t>
            </a:r>
            <a:r>
              <a:rPr lang="en-US" sz="3600" dirty="0" err="1"/>
              <a:t>sa</a:t>
            </a:r>
            <a:r>
              <a:rPr lang="en-US" sz="3600" dirty="0"/>
              <a:t> </a:t>
            </a:r>
            <a:r>
              <a:rPr lang="en-US" sz="3600" dirty="0" err="1"/>
              <a:t>nám</a:t>
            </a:r>
            <a:r>
              <a:rPr lang="en-US" sz="3600" dirty="0"/>
              <a:t> </a:t>
            </a:r>
            <a:r>
              <a:rPr lang="en-US" sz="3600" dirty="0" err="1"/>
              <a:t>napiť</a:t>
            </a:r>
            <a:r>
              <a:rPr lang="en-US" sz="3600" dirty="0"/>
              <a:t>! </a:t>
            </a:r>
          </a:p>
        </p:txBody>
      </p:sp>
    </p:spTree>
    <p:extLst>
      <p:ext uri="{BB962C8B-B14F-4D97-AF65-F5344CB8AC3E}">
        <p14:creationId xmlns:p14="http://schemas.microsoft.com/office/powerpoint/2010/main" val="18620660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 err="1" smtClean="0"/>
              <a:t>Nech</a:t>
            </a:r>
            <a:r>
              <a:rPr lang="en-US" sz="3600" dirty="0" smtClean="0"/>
              <a:t> </a:t>
            </a:r>
            <a:r>
              <a:rPr lang="en-US" sz="3600" dirty="0" err="1" smtClean="0"/>
              <a:t>prúdi</a:t>
            </a:r>
            <a:r>
              <a:rPr lang="en-US" sz="3600" dirty="0" smtClean="0"/>
              <a:t> </a:t>
            </a:r>
            <a:r>
              <a:rPr lang="en-US" sz="3600" dirty="0"/>
              <a:t>k </a:t>
            </a:r>
            <a:r>
              <a:rPr lang="en-US" sz="3600" dirty="0" err="1"/>
              <a:t>nám</a:t>
            </a:r>
            <a:r>
              <a:rPr lang="en-US" sz="3600" dirty="0"/>
              <a:t>, </a:t>
            </a:r>
            <a:br>
              <a:rPr lang="en-US" sz="3600" dirty="0"/>
            </a:br>
            <a:r>
              <a:rPr lang="en-US" sz="3600" dirty="0" err="1"/>
              <a:t>Prúd</a:t>
            </a:r>
            <a:r>
              <a:rPr lang="en-US" sz="3600" dirty="0"/>
              <a:t> </a:t>
            </a:r>
            <a:r>
              <a:rPr lang="en-US" sz="3600" dirty="0" err="1"/>
              <a:t>tvojej</a:t>
            </a:r>
            <a:r>
              <a:rPr lang="en-US" sz="3600" dirty="0"/>
              <a:t> </a:t>
            </a:r>
            <a:r>
              <a:rPr lang="en-US" sz="3600" dirty="0" err="1"/>
              <a:t>lásky</a:t>
            </a:r>
            <a:r>
              <a:rPr lang="en-US" sz="3600" dirty="0"/>
              <a:t>. </a:t>
            </a:r>
            <a:br>
              <a:rPr lang="en-US" sz="3600" dirty="0"/>
            </a:br>
            <a:r>
              <a:rPr lang="en-US" sz="3600" dirty="0" err="1" smtClean="0"/>
              <a:t>Nech</a:t>
            </a:r>
            <a:r>
              <a:rPr lang="en-US" sz="3600" dirty="0" smtClean="0"/>
              <a:t> </a:t>
            </a:r>
            <a:r>
              <a:rPr lang="en-US" sz="3600" dirty="0" err="1" smtClean="0"/>
              <a:t>prúdi</a:t>
            </a:r>
            <a:r>
              <a:rPr lang="en-US" sz="3600" dirty="0" smtClean="0"/>
              <a:t> </a:t>
            </a:r>
            <a:r>
              <a:rPr lang="en-US" sz="3600" dirty="0"/>
              <a:t>k </a:t>
            </a:r>
            <a:r>
              <a:rPr lang="en-US" sz="3600" dirty="0" err="1"/>
              <a:t>nám</a:t>
            </a:r>
            <a:r>
              <a:rPr lang="en-US" sz="3600" dirty="0"/>
              <a:t>, </a:t>
            </a:r>
            <a:br>
              <a:rPr lang="en-US" sz="3600" dirty="0"/>
            </a:br>
            <a:r>
              <a:rPr lang="en-US" sz="3600" dirty="0" err="1"/>
              <a:t>Sme</a:t>
            </a:r>
            <a:r>
              <a:rPr lang="en-US" sz="3600" dirty="0"/>
              <a:t> </a:t>
            </a:r>
            <a:r>
              <a:rPr lang="en-US" sz="3600" dirty="0" err="1" smtClean="0"/>
              <a:t>smädn</a:t>
            </a:r>
            <a:r>
              <a:rPr lang="sk-SK" sz="3600" dirty="0" smtClean="0"/>
              <a:t>í</a:t>
            </a:r>
            <a:r>
              <a:rPr lang="en-US" sz="3600" dirty="0" smtClean="0"/>
              <a:t> </a:t>
            </a:r>
            <a:r>
              <a:rPr lang="en-US" sz="3600" dirty="0" err="1"/>
              <a:t>po</a:t>
            </a:r>
            <a:r>
              <a:rPr lang="en-US" sz="3600" dirty="0"/>
              <a:t> </a:t>
            </a:r>
            <a:r>
              <a:rPr lang="en-US" sz="3600" dirty="0" err="1"/>
              <a:t>Tebe</a:t>
            </a:r>
            <a:r>
              <a:rPr lang="en-US" sz="3600" dirty="0"/>
              <a:t> </a:t>
            </a:r>
            <a:r>
              <a:rPr lang="en-US" sz="3600" dirty="0" err="1"/>
              <a:t>Kráľ</a:t>
            </a:r>
            <a:r>
              <a:rPr lang="en-US" sz="360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8192400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 err="1"/>
              <a:t>Už</a:t>
            </a:r>
            <a:r>
              <a:rPr lang="en-US" sz="3600" dirty="0"/>
              <a:t> </a:t>
            </a:r>
            <a:r>
              <a:rPr lang="en-US" sz="3600" dirty="0" err="1"/>
              <a:t>prúdi</a:t>
            </a:r>
            <a:r>
              <a:rPr lang="en-US" sz="3600" dirty="0"/>
              <a:t> k </a:t>
            </a:r>
            <a:r>
              <a:rPr lang="en-US" sz="3600" dirty="0" err="1"/>
              <a:t>nám</a:t>
            </a:r>
            <a:r>
              <a:rPr lang="en-US" sz="3600" dirty="0"/>
              <a:t>, </a:t>
            </a:r>
            <a:br>
              <a:rPr lang="en-US" sz="3600" dirty="0"/>
            </a:br>
            <a:r>
              <a:rPr lang="en-US" sz="3600" dirty="0" err="1"/>
              <a:t>Prúd</a:t>
            </a:r>
            <a:r>
              <a:rPr lang="en-US" sz="3600" dirty="0"/>
              <a:t> </a:t>
            </a:r>
            <a:r>
              <a:rPr lang="en-US" sz="3600" dirty="0" err="1"/>
              <a:t>tvojej</a:t>
            </a:r>
            <a:r>
              <a:rPr lang="en-US" sz="3600" dirty="0"/>
              <a:t> </a:t>
            </a:r>
            <a:r>
              <a:rPr lang="en-US" sz="3600" dirty="0" err="1"/>
              <a:t>lásky</a:t>
            </a:r>
            <a:r>
              <a:rPr lang="en-US" sz="3600" dirty="0"/>
              <a:t>. </a:t>
            </a:r>
            <a:br>
              <a:rPr lang="en-US" sz="3600" dirty="0"/>
            </a:br>
            <a:r>
              <a:rPr lang="en-US" sz="3600" dirty="0" err="1"/>
              <a:t>Už</a:t>
            </a:r>
            <a:r>
              <a:rPr lang="en-US" sz="3600" dirty="0"/>
              <a:t> </a:t>
            </a:r>
            <a:r>
              <a:rPr lang="en-US" sz="3600" dirty="0" err="1"/>
              <a:t>prúdi</a:t>
            </a:r>
            <a:r>
              <a:rPr lang="en-US" sz="3600" dirty="0"/>
              <a:t> k </a:t>
            </a:r>
            <a:r>
              <a:rPr lang="en-US" sz="3600" dirty="0" err="1"/>
              <a:t>nám</a:t>
            </a:r>
            <a:r>
              <a:rPr lang="en-US" sz="3600" dirty="0"/>
              <a:t>, </a:t>
            </a:r>
            <a:br>
              <a:rPr lang="en-US" sz="3600" dirty="0"/>
            </a:br>
            <a:r>
              <a:rPr lang="en-US" sz="3600" dirty="0" err="1"/>
              <a:t>Sme</a:t>
            </a:r>
            <a:r>
              <a:rPr lang="en-US" sz="3600" dirty="0"/>
              <a:t> </a:t>
            </a:r>
            <a:r>
              <a:rPr lang="en-US" sz="3600" dirty="0" err="1" smtClean="0"/>
              <a:t>smädn</a:t>
            </a:r>
            <a:r>
              <a:rPr lang="sk-SK" sz="3600" dirty="0" smtClean="0"/>
              <a:t>í</a:t>
            </a:r>
            <a:r>
              <a:rPr lang="en-US" sz="3600" dirty="0" smtClean="0"/>
              <a:t> </a:t>
            </a:r>
            <a:r>
              <a:rPr lang="en-US" sz="3600" dirty="0" err="1"/>
              <a:t>po</a:t>
            </a:r>
            <a:r>
              <a:rPr lang="en-US" sz="3600" dirty="0"/>
              <a:t> </a:t>
            </a:r>
            <a:r>
              <a:rPr lang="en-US" sz="3600" dirty="0" err="1"/>
              <a:t>Tebe</a:t>
            </a:r>
            <a:r>
              <a:rPr lang="en-US" sz="3600" dirty="0"/>
              <a:t> </a:t>
            </a:r>
            <a:r>
              <a:rPr lang="en-US" sz="3600" dirty="0" err="1"/>
              <a:t>Kráľ</a:t>
            </a:r>
            <a:r>
              <a:rPr lang="en-US" sz="360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5450585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155174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_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_template</Template>
  <TotalTime>4</TotalTime>
  <Words>23</Words>
  <Application>Microsoft Macintosh PowerPoint</Application>
  <PresentationFormat>On-screen Show (16:9)</PresentationFormat>
  <Paragraphs>4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Calibri</vt:lpstr>
      <vt:lpstr>_template</vt:lpstr>
      <vt:lpstr>PowerPoint Presentation</vt:lpstr>
      <vt:lpstr>Chcem vidieť teba Kráľ,  Chcem vidieť tvoju tvár,  Počuť tvoje srdce biť,  Na zemi ako v nebi. </vt:lpstr>
      <vt:lpstr>Nech je uvoľnená svätá radosť v nás,  Nech je uvoľnený tvoj Duch môj Pán,  Tak príď! A daj sa nám napiť! </vt:lpstr>
      <vt:lpstr>Nech prúdi k nám,  Prúd tvojej lásky.  Nech prúdi k nám,  Sme smädní po Tebe Kráľ. </vt:lpstr>
      <vt:lpstr>Už prúdi k nám,  Prúd tvojej lásky.  Už prúdi k nám,  Sme smädní po Tebe Kráľ. </vt:lpstr>
      <vt:lpstr>PowerPoint Presentation</vt:lpstr>
    </vt:vector>
  </TitlesOfParts>
  <Company>Hewlett Packard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Marek Tomasovic</dc:creator>
  <cp:lastModifiedBy>Marek Tomasovic</cp:lastModifiedBy>
  <cp:revision>3</cp:revision>
  <dcterms:created xsi:type="dcterms:W3CDTF">2014-05-02T13:50:51Z</dcterms:created>
  <dcterms:modified xsi:type="dcterms:W3CDTF">2016-01-30T15:32:24Z</dcterms:modified>
</cp:coreProperties>
</file>