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6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12"/>
  </p:normalViewPr>
  <p:slideViewPr>
    <p:cSldViewPr snapToGrid="0" snapToObjects="1">
      <p:cViewPr varScale="1">
        <p:scale>
          <a:sx n="136" d="100"/>
          <a:sy n="136" d="100"/>
        </p:scale>
        <p:origin x="42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Autofit/>
          </a:bodyPr>
          <a:lstStyle/>
          <a:p>
            <a:r>
              <a:rPr lang="sk-SK" sz="3600" dirty="0" smtClean="0"/>
              <a:t>[: Svätý, Svätý, Svätý Pán Boh zástupov,</a:t>
            </a:r>
            <a:br>
              <a:rPr lang="sk-SK" sz="3600" dirty="0" smtClean="0"/>
            </a:br>
            <a:r>
              <a:rPr lang="sk-SK" sz="3600" dirty="0" smtClean="0"/>
              <a:t>plné sú nebesia</a:t>
            </a:r>
            <a:r>
              <a:rPr lang="sk-SK" sz="3600" smtClean="0"/>
              <a:t>, </a:t>
            </a:r>
            <a:r>
              <a:rPr lang="sk-SK" sz="3600" smtClean="0"/>
              <a:t>zem, tvojej </a:t>
            </a:r>
            <a:r>
              <a:rPr lang="sk-SK" sz="3600" dirty="0" smtClean="0"/>
              <a:t>slávy. :]</a:t>
            </a:r>
            <a:br>
              <a:rPr lang="sk-SK" sz="3600" dirty="0" smtClean="0"/>
            </a:br>
            <a:r>
              <a:rPr lang="sk-SK" sz="3600" dirty="0" smtClean="0"/>
              <a:t>[: Hosana, hosana, znie Bohu na nebi. :]</a:t>
            </a:r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sablo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0</TotalTime>
  <Words>10</Words>
  <Application>Microsoft Macintosh PowerPoint</Application>
  <PresentationFormat>On-screen Show (16:9)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_sablona</vt:lpstr>
      <vt:lpstr>PowerPoint Presentation</vt:lpstr>
      <vt:lpstr>[: Svätý, Svätý, Svätý Pán Boh zástupov, plné sú nebesia, zem, tvojej slávy. :] [: Hosana, hosana, znie Bohu na nebi. :]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JK</dc:creator>
  <cp:lastModifiedBy>Tomašovičová Martina</cp:lastModifiedBy>
  <cp:revision>11</cp:revision>
  <dcterms:created xsi:type="dcterms:W3CDTF">2015-08-29T16:55:56Z</dcterms:created>
  <dcterms:modified xsi:type="dcterms:W3CDTF">2016-01-30T16:30:38Z</dcterms:modified>
</cp:coreProperties>
</file>