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72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5"/>
    <p:restoredTop sz="91667"/>
  </p:normalViewPr>
  <p:slideViewPr>
    <p:cSldViewPr snapToGrid="0" snapToObjects="1">
      <p:cViewPr varScale="1">
        <p:scale>
          <a:sx n="123" d="100"/>
          <a:sy n="123" d="100"/>
        </p:scale>
        <p:origin x="288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Tí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sú</a:t>
            </a:r>
            <a:r>
              <a:rPr lang="en-US" sz="3600" dirty="0"/>
              <a:t> </a:t>
            </a:r>
            <a:r>
              <a:rPr lang="en-US" sz="3600" dirty="0" err="1"/>
              <a:t>smädní</a:t>
            </a:r>
            <a:r>
              <a:rPr lang="en-US" sz="3600" dirty="0"/>
              <a:t>, </a:t>
            </a:r>
            <a:r>
              <a:rPr lang="en-US" sz="3600" dirty="0" err="1" smtClean="0"/>
              <a:t>zoslabnutí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nájdu</a:t>
            </a:r>
            <a:r>
              <a:rPr lang="en-US" sz="3600" dirty="0"/>
              <a:t> </a:t>
            </a:r>
            <a:r>
              <a:rPr lang="en-US" sz="3600" dirty="0" err="1"/>
              <a:t>prameň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ponoria</a:t>
            </a:r>
            <a:r>
              <a:rPr lang="en-US" sz="3600" dirty="0"/>
              <a:t> </a:t>
            </a:r>
            <a:r>
              <a:rPr lang="en-US" sz="3600" dirty="0" err="1"/>
              <a:t>srdcia</a:t>
            </a:r>
            <a:r>
              <a:rPr lang="en-US" sz="3600" dirty="0"/>
              <a:t> v </a:t>
            </a:r>
            <a:r>
              <a:rPr lang="en-US" sz="3600" dirty="0" err="1" smtClean="0"/>
              <a:t>ňom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Smútok</a:t>
            </a:r>
            <a:r>
              <a:rPr lang="en-US" sz="3600" dirty="0"/>
              <a:t> a </a:t>
            </a:r>
            <a:r>
              <a:rPr lang="en-US" sz="3600" dirty="0" err="1"/>
              <a:t>bolesť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 smtClean="0"/>
              <a:t>odplavia</a:t>
            </a:r>
            <a:r>
              <a:rPr lang="en-US" sz="3600" dirty="0" smtClean="0"/>
              <a:t> </a:t>
            </a:r>
            <a:r>
              <a:rPr lang="en-US" sz="3600" dirty="0"/>
              <a:t>z </a:t>
            </a:r>
            <a:r>
              <a:rPr lang="en-US" sz="3600" dirty="0" err="1" smtClean="0"/>
              <a:t>nás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Na </a:t>
            </a:r>
            <a:r>
              <a:rPr lang="en-US" sz="3600" dirty="0" err="1"/>
              <a:t>vlnách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voláme</a:t>
            </a:r>
            <a:r>
              <a:rPr lang="en-US" sz="3600" dirty="0"/>
              <a:t> z </a:t>
            </a:r>
            <a:r>
              <a:rPr lang="en-US" sz="3600" dirty="0" err="1"/>
              <a:t>hĺbky</a:t>
            </a:r>
            <a:r>
              <a:rPr lang="en-US" sz="3600" dirty="0"/>
              <a:t> </a:t>
            </a:r>
            <a:r>
              <a:rPr lang="en-US" sz="3600" dirty="0" err="1" smtClean="0"/>
              <a:t>zas</a:t>
            </a:r>
            <a:r>
              <a:rPr lang="en-US" sz="3600" dirty="0" smtClean="0"/>
              <a:t>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840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Príď</a:t>
            </a:r>
            <a:r>
              <a:rPr lang="en-US" sz="3600" dirty="0"/>
              <a:t>, </a:t>
            </a:r>
            <a:r>
              <a:rPr lang="sk-SK" sz="3600" dirty="0" smtClean="0"/>
              <a:t>ó,</a:t>
            </a:r>
            <a:r>
              <a:rPr lang="en-US" sz="3600" dirty="0" smtClean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príď</a:t>
            </a:r>
            <a:r>
              <a:rPr lang="en-US" sz="3600" dirty="0" smtClean="0"/>
              <a:t>...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995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Duchu</a:t>
            </a:r>
            <a:r>
              <a:rPr lang="en-US" sz="3600" dirty="0" smtClean="0"/>
              <a:t> </a:t>
            </a:r>
            <a:r>
              <a:rPr lang="en-US" sz="3600" dirty="0" err="1"/>
              <a:t>Svätý</a:t>
            </a:r>
            <a:r>
              <a:rPr lang="en-US" sz="3600" dirty="0"/>
              <a:t>, </a:t>
            </a:r>
            <a:r>
              <a:rPr lang="en-US" sz="3600" dirty="0" err="1"/>
              <a:t>príď</a:t>
            </a:r>
            <a:r>
              <a:rPr lang="en-US" sz="3600" dirty="0"/>
              <a:t>...	</a:t>
            </a:r>
          </a:p>
        </p:txBody>
      </p:sp>
    </p:spTree>
    <p:extLst>
      <p:ext uri="{BB962C8B-B14F-4D97-AF65-F5344CB8AC3E}">
        <p14:creationId xmlns:p14="http://schemas.microsoft.com/office/powerpoint/2010/main" val="164254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9</TotalTime>
  <Words>27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Tí, čo sú smädní, zoslabnutí Nech nájdu prameň a ponoria srdcia v ňom</vt:lpstr>
      <vt:lpstr>Smútok a bolesť sa odplavia z nás Na vlnách lásky voláme z hĺbky zas:</vt:lpstr>
      <vt:lpstr>Príď, ó, Ježiš, príď...</vt:lpstr>
      <vt:lpstr>Duchu Svätý, príď...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7</cp:revision>
  <dcterms:created xsi:type="dcterms:W3CDTF">2015-09-19T19:39:28Z</dcterms:created>
  <dcterms:modified xsi:type="dcterms:W3CDTF">2016-02-01T17:57:08Z</dcterms:modified>
</cp:coreProperties>
</file>