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11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Tichá</a:t>
            </a:r>
            <a:r>
              <a:rPr lang="en-US" sz="3600" dirty="0"/>
              <a:t> </a:t>
            </a:r>
            <a:r>
              <a:rPr lang="en-US" sz="3600" dirty="0" err="1"/>
              <a:t>noc</a:t>
            </a:r>
            <a:r>
              <a:rPr lang="en-US" sz="3600" dirty="0"/>
              <a:t>, </a:t>
            </a:r>
            <a:r>
              <a:rPr lang="en-US" sz="3600" dirty="0" err="1"/>
              <a:t>svätá</a:t>
            </a:r>
            <a:r>
              <a:rPr lang="en-US" sz="3600" dirty="0"/>
              <a:t> </a:t>
            </a:r>
            <a:r>
              <a:rPr lang="en-US" sz="3600" dirty="0" err="1"/>
              <a:t>noc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spí</a:t>
            </a:r>
            <a:r>
              <a:rPr lang="en-US" sz="3600" dirty="0"/>
              <a:t>, </a:t>
            </a:r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sní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svätý</a:t>
            </a:r>
            <a:r>
              <a:rPr lang="en-US" sz="3600" dirty="0"/>
              <a:t> </a:t>
            </a:r>
            <a:r>
              <a:rPr lang="en-US" sz="3600" dirty="0" err="1"/>
              <a:t>bdie</a:t>
            </a:r>
            <a:r>
              <a:rPr lang="en-US" sz="3600" dirty="0"/>
              <a:t> </a:t>
            </a:r>
            <a:r>
              <a:rPr lang="en-US" sz="3600" dirty="0" err="1"/>
              <a:t>dôverný</a:t>
            </a:r>
            <a:r>
              <a:rPr lang="en-US" sz="3600" dirty="0"/>
              <a:t> </a:t>
            </a:r>
            <a:r>
              <a:rPr lang="en-US" sz="3600" dirty="0" err="1"/>
              <a:t>pár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stráži</a:t>
            </a:r>
            <a:r>
              <a:rPr lang="en-US" sz="3600" dirty="0"/>
              <a:t> </a:t>
            </a:r>
            <a:r>
              <a:rPr lang="en-US" sz="3600" dirty="0" err="1"/>
              <a:t>Dieťatko</a:t>
            </a:r>
            <a:r>
              <a:rPr lang="en-US" sz="3600" dirty="0"/>
              <a:t>, </a:t>
            </a:r>
            <a:r>
              <a:rPr lang="en-US" sz="3600" dirty="0" err="1"/>
              <a:t>nebeský</a:t>
            </a:r>
            <a:r>
              <a:rPr lang="en-US" sz="3600" dirty="0"/>
              <a:t> </a:t>
            </a:r>
            <a:r>
              <a:rPr lang="en-US" sz="3600" dirty="0" err="1"/>
              <a:t>dar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Sladký</a:t>
            </a:r>
            <a:r>
              <a:rPr lang="en-US" sz="3600" dirty="0"/>
              <a:t> </a:t>
            </a:r>
            <a:r>
              <a:rPr lang="en-US" sz="3600" dirty="0" err="1"/>
              <a:t>Ježiško</a:t>
            </a:r>
            <a:r>
              <a:rPr lang="en-US" sz="3600" dirty="0"/>
              <a:t> </a:t>
            </a:r>
            <a:r>
              <a:rPr lang="en-US" sz="3600" dirty="0" err="1"/>
              <a:t>spí</a:t>
            </a:r>
            <a:r>
              <a:rPr lang="en-US" sz="3600" dirty="0"/>
              <a:t>, </a:t>
            </a:r>
            <a:r>
              <a:rPr lang="en-US" sz="3600" dirty="0" err="1"/>
              <a:t>sní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nebesky</a:t>
            </a:r>
            <a:r>
              <a:rPr lang="en-US" sz="3600" dirty="0"/>
              <a:t> </a:t>
            </a:r>
            <a:r>
              <a:rPr lang="en-US" sz="3600" dirty="0" err="1"/>
              <a:t>tíško</a:t>
            </a:r>
            <a:r>
              <a:rPr lang="en-US" sz="3600" dirty="0"/>
              <a:t> </a:t>
            </a:r>
            <a:r>
              <a:rPr lang="en-US" sz="3600" dirty="0" err="1"/>
              <a:t>spí</a:t>
            </a:r>
            <a:r>
              <a:rPr lang="en-US" sz="3600" dirty="0"/>
              <a:t>, </a:t>
            </a:r>
            <a:r>
              <a:rPr lang="en-US" sz="3600" dirty="0" err="1"/>
              <a:t>sní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Tichá</a:t>
            </a:r>
            <a:r>
              <a:rPr lang="en-US" sz="3600" dirty="0"/>
              <a:t> </a:t>
            </a:r>
            <a:r>
              <a:rPr lang="en-US" sz="3600" dirty="0" err="1"/>
              <a:t>noc</a:t>
            </a:r>
            <a:r>
              <a:rPr lang="en-US" sz="3600" dirty="0"/>
              <a:t>, </a:t>
            </a:r>
            <a:r>
              <a:rPr lang="en-US" sz="3600" dirty="0" err="1"/>
              <a:t>svätá</a:t>
            </a:r>
            <a:r>
              <a:rPr lang="en-US" sz="3600" dirty="0"/>
              <a:t> </a:t>
            </a:r>
            <a:r>
              <a:rPr lang="en-US" sz="3600" dirty="0" err="1"/>
              <a:t>noc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Anjeli</a:t>
            </a:r>
            <a:r>
              <a:rPr lang="en-US" sz="3600" dirty="0"/>
              <a:t> </a:t>
            </a:r>
            <a:r>
              <a:rPr lang="en-US" sz="3600" dirty="0" err="1"/>
              <a:t>zleteli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najprv</a:t>
            </a:r>
            <a:r>
              <a:rPr lang="en-US" sz="3600" dirty="0"/>
              <a:t> </a:t>
            </a:r>
            <a:r>
              <a:rPr lang="en-US" sz="3600" dirty="0" err="1"/>
              <a:t>pastierom</a:t>
            </a:r>
            <a:r>
              <a:rPr lang="en-US" sz="3600" dirty="0"/>
              <a:t> </a:t>
            </a:r>
            <a:r>
              <a:rPr lang="en-US" sz="3600" dirty="0" err="1"/>
              <a:t>podali</a:t>
            </a:r>
            <a:r>
              <a:rPr lang="en-US" sz="3600" dirty="0"/>
              <a:t> </a:t>
            </a:r>
            <a:r>
              <a:rPr lang="en-US" sz="3600" dirty="0" err="1"/>
              <a:t>zvesť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ktorá</a:t>
            </a:r>
            <a:r>
              <a:rPr lang="en-US" sz="3600" dirty="0"/>
              <a:t> </a:t>
            </a:r>
            <a:r>
              <a:rPr lang="en-US" sz="3600" dirty="0" err="1"/>
              <a:t>svetom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dáva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niesť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 err="1"/>
              <a:t>Kristus</a:t>
            </a:r>
            <a:r>
              <a:rPr lang="en-US" sz="3600" dirty="0"/>
              <a:t>, </a:t>
            </a:r>
            <a:r>
              <a:rPr lang="en-US" sz="3600" dirty="0" err="1"/>
              <a:t>Spasiteľ</a:t>
            </a:r>
            <a:r>
              <a:rPr lang="en-US" sz="3600" dirty="0"/>
              <a:t> je </a:t>
            </a:r>
            <a:r>
              <a:rPr lang="en-US" sz="3600" dirty="0" err="1"/>
              <a:t>tu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Tešiteľ</a:t>
            </a:r>
            <a:r>
              <a:rPr lang="en-US" sz="3600" dirty="0"/>
              <a:t> </a:t>
            </a:r>
            <a:r>
              <a:rPr lang="en-US" sz="3600" dirty="0" err="1"/>
              <a:t>sveta</a:t>
            </a:r>
            <a:r>
              <a:rPr lang="en-US" sz="3600" dirty="0"/>
              <a:t> je </a:t>
            </a:r>
            <a:r>
              <a:rPr lang="en-US" sz="3600" dirty="0" err="1"/>
              <a:t>tu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5670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Tichá</a:t>
            </a:r>
            <a:r>
              <a:rPr lang="en-US" sz="3600" dirty="0"/>
              <a:t> </a:t>
            </a:r>
            <a:r>
              <a:rPr lang="en-US" sz="3600" dirty="0" err="1"/>
              <a:t>noc</a:t>
            </a:r>
            <a:r>
              <a:rPr lang="en-US" sz="3600" dirty="0"/>
              <a:t>, </a:t>
            </a:r>
            <a:r>
              <a:rPr lang="en-US" sz="3600" dirty="0" err="1"/>
              <a:t>svätá</a:t>
            </a:r>
            <a:r>
              <a:rPr lang="en-US" sz="3600" dirty="0"/>
              <a:t> </a:t>
            </a:r>
            <a:r>
              <a:rPr lang="en-US" sz="3600" dirty="0" err="1"/>
              <a:t>noc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Boží</a:t>
            </a:r>
            <a:r>
              <a:rPr lang="en-US" sz="3600" dirty="0"/>
              <a:t> </a:t>
            </a:r>
            <a:r>
              <a:rPr lang="en-US" sz="3600" dirty="0" err="1"/>
              <a:t>Syn</a:t>
            </a:r>
            <a:r>
              <a:rPr lang="en-US" sz="3600" dirty="0"/>
              <a:t>, </a:t>
            </a:r>
            <a:r>
              <a:rPr lang="en-US" sz="3600" dirty="0" err="1"/>
              <a:t>prostý</a:t>
            </a:r>
            <a:r>
              <a:rPr lang="en-US" sz="3600" dirty="0"/>
              <a:t> </a:t>
            </a:r>
            <a:r>
              <a:rPr lang="en-US" sz="3600" dirty="0" err="1"/>
              <a:t>vín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Preveľkou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nútený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Zostúpil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stratený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Spasenie</a:t>
            </a:r>
            <a:r>
              <a:rPr lang="en-US" sz="3600" dirty="0"/>
              <a:t> </a:t>
            </a:r>
            <a:r>
              <a:rPr lang="en-US" sz="3600" dirty="0" err="1"/>
              <a:t>priniesol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Spasenie</a:t>
            </a:r>
            <a:r>
              <a:rPr lang="en-US" sz="3600" dirty="0"/>
              <a:t> </a:t>
            </a:r>
            <a:r>
              <a:rPr lang="en-US" sz="3600" dirty="0" err="1"/>
              <a:t>priniesol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436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704</TotalTime>
  <Words>17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Tichá noc, svätá noc! Všetko spí, všetko sní, sám len svätý bdie dôverný pár, stráži Dieťatko, nebeský dar. Sladký Ježiško spí, sní, nebesky tíško spí, sní.</vt:lpstr>
      <vt:lpstr>Tichá noc, svätá noc! Anjeli zleteli, najprv pastierom podali zvesť, ktorá svetom dnes dáva sa niesť: Kristus, Spasiteľ je tu, Tešiteľ sveta je tu!</vt:lpstr>
      <vt:lpstr>Tichá noc, svätá noc Boží Syn, prostý vín Preveľkou láskou len nútený Zostúpil na svet náš stratený. Spasenie priniesol nám, Spasenie priniesol nám.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2013-12-24T23:47:55Z</dcterms:modified>
</cp:coreProperties>
</file>