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944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08/02/15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Ka</a:t>
            </a:r>
            <a:r>
              <a:rPr lang="en-US" sz="3600" dirty="0" err="1" smtClean="0"/>
              <a:t>ždý</a:t>
            </a:r>
            <a:r>
              <a:rPr lang="en-US" sz="3600" dirty="0" smtClean="0"/>
              <a:t> </a:t>
            </a:r>
            <a:r>
              <a:rPr lang="en-US" sz="3600" dirty="0" err="1" smtClean="0"/>
              <a:t>úspech</a:t>
            </a:r>
            <a:r>
              <a:rPr lang="en-US" sz="3600" dirty="0" smtClean="0"/>
              <a:t> </a:t>
            </a:r>
            <a:r>
              <a:rPr lang="en-US" sz="3600" dirty="0" err="1" smtClean="0"/>
              <a:t>získaný</a:t>
            </a:r>
            <a:r>
              <a:rPr lang="en-US" sz="3600" dirty="0" smtClean="0"/>
              <a:t>, Ti </a:t>
            </a:r>
            <a:r>
              <a:rPr lang="en-US" sz="3600" dirty="0" err="1" smtClean="0"/>
              <a:t>skladám</a:t>
            </a:r>
            <a:r>
              <a:rPr lang="en-US" sz="3600" dirty="0" smtClean="0"/>
              <a:t>, </a:t>
            </a:r>
            <a:br>
              <a:rPr lang="en-US" sz="3600" dirty="0" smtClean="0"/>
            </a:br>
            <a:r>
              <a:rPr lang="en-US" sz="3600" dirty="0" err="1" smtClean="0"/>
              <a:t>Každú</a:t>
            </a:r>
            <a:r>
              <a:rPr lang="en-US" sz="3600" dirty="0" smtClean="0"/>
              <a:t> </a:t>
            </a:r>
            <a:r>
              <a:rPr lang="en-US" sz="3600" dirty="0" err="1" smtClean="0"/>
              <a:t>chválu</a:t>
            </a:r>
            <a:r>
              <a:rPr lang="en-US" sz="3600" dirty="0" smtClean="0"/>
              <a:t> od </a:t>
            </a:r>
            <a:r>
              <a:rPr lang="en-US" sz="3600" dirty="0" err="1" smtClean="0"/>
              <a:t>ľudí</a:t>
            </a:r>
            <a:r>
              <a:rPr lang="en-US" sz="3600" dirty="0" smtClean="0"/>
              <a:t> </a:t>
            </a:r>
            <a:r>
              <a:rPr lang="en-US" sz="3600" dirty="0" err="1" smtClean="0"/>
              <a:t>len</a:t>
            </a:r>
            <a:r>
              <a:rPr lang="en-US" sz="3600" dirty="0" smtClean="0"/>
              <a:t> </a:t>
            </a:r>
            <a:r>
              <a:rPr lang="en-US" sz="3600" dirty="0" err="1" smtClean="0"/>
              <a:t>Tebe</a:t>
            </a:r>
            <a:r>
              <a:rPr lang="en-US" sz="3600" dirty="0" smtClean="0"/>
              <a:t> </a:t>
            </a:r>
            <a:r>
              <a:rPr lang="en-US" sz="3600" dirty="0" err="1" smtClean="0"/>
              <a:t>odovzdám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smtClean="0"/>
              <a:t>Lebo to, </a:t>
            </a:r>
            <a:r>
              <a:rPr lang="en-US" sz="3600" dirty="0" err="1" smtClean="0"/>
              <a:t>čo</a:t>
            </a:r>
            <a:r>
              <a:rPr lang="en-US" sz="3600" dirty="0" smtClean="0"/>
              <a:t> mi </a:t>
            </a:r>
            <a:r>
              <a:rPr lang="en-US" sz="3600" dirty="0" err="1" smtClean="0"/>
              <a:t>svet</a:t>
            </a:r>
            <a:r>
              <a:rPr lang="en-US" sz="3600" dirty="0" smtClean="0"/>
              <a:t> </a:t>
            </a:r>
            <a:r>
              <a:rPr lang="en-US" sz="3600" dirty="0" err="1" smtClean="0"/>
              <a:t>dá</a:t>
            </a:r>
            <a:r>
              <a:rPr lang="en-US" sz="3600" dirty="0" smtClean="0"/>
              <a:t>, je </a:t>
            </a:r>
            <a:r>
              <a:rPr lang="en-US" sz="3600" dirty="0" err="1" smtClean="0"/>
              <a:t>tak</a:t>
            </a:r>
            <a:r>
              <a:rPr lang="en-US" sz="3600" dirty="0" smtClean="0"/>
              <a:t> </a:t>
            </a:r>
            <a:r>
              <a:rPr lang="en-US" sz="3600" dirty="0" err="1" smtClean="0"/>
              <a:t>prázdne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smtClean="0"/>
              <a:t>Len Ty </a:t>
            </a:r>
            <a:r>
              <a:rPr lang="en-US" sz="3600" dirty="0" err="1" smtClean="0"/>
              <a:t>sám</a:t>
            </a:r>
            <a:r>
              <a:rPr lang="en-US" sz="3600" dirty="0" smtClean="0"/>
              <a:t> </a:t>
            </a:r>
            <a:r>
              <a:rPr lang="en-US" sz="3600" dirty="0" err="1" smtClean="0"/>
              <a:t>si</a:t>
            </a:r>
            <a:r>
              <a:rPr lang="en-US" sz="3600" dirty="0" smtClean="0"/>
              <a:t> </a:t>
            </a:r>
            <a:r>
              <a:rPr lang="en-US" sz="3600" dirty="0" err="1" smtClean="0"/>
              <a:t>hoden</a:t>
            </a:r>
            <a:r>
              <a:rPr lang="en-US" sz="3600" dirty="0" smtClean="0"/>
              <a:t>, </a:t>
            </a:r>
            <a:r>
              <a:rPr lang="en-US" sz="3600" dirty="0" err="1" smtClean="0"/>
              <a:t>jediný</a:t>
            </a:r>
            <a:r>
              <a:rPr lang="en-US" sz="3600" dirty="0" smtClean="0"/>
              <a:t> </a:t>
            </a:r>
            <a:r>
              <a:rPr lang="en-US" sz="3600" dirty="0" err="1" smtClean="0"/>
              <a:t>si</a:t>
            </a:r>
            <a:r>
              <a:rPr lang="en-US" sz="3600" dirty="0" smtClean="0"/>
              <a:t> </a:t>
            </a:r>
            <a:r>
              <a:rPr lang="en-US" sz="3600" dirty="0" err="1" smtClean="0"/>
              <a:t>hoden</a:t>
            </a:r>
            <a:r>
              <a:rPr lang="en-US" sz="3600" dirty="0" smtClean="0"/>
              <a:t>!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Ty </a:t>
            </a:r>
            <a:r>
              <a:rPr lang="en-US" sz="3600" dirty="0" err="1" smtClean="0"/>
              <a:t>si</a:t>
            </a:r>
            <a:r>
              <a:rPr lang="en-US" sz="3600" dirty="0" smtClean="0"/>
              <a:t> </a:t>
            </a:r>
            <a:r>
              <a:rPr lang="en-US" sz="3600" dirty="0" err="1" smtClean="0"/>
              <a:t>bl</a:t>
            </a:r>
            <a:r>
              <a:rPr lang="en-US" sz="3600" dirty="0" err="1" smtClean="0"/>
              <a:t>ízky</a:t>
            </a:r>
            <a:r>
              <a:rPr lang="en-US" sz="3600" dirty="0" smtClean="0"/>
              <a:t> </a:t>
            </a:r>
            <a:r>
              <a:rPr lang="en-US" sz="3600" dirty="0" err="1" smtClean="0"/>
              <a:t>všetkým</a:t>
            </a:r>
            <a:r>
              <a:rPr lang="en-US" sz="3600" dirty="0" smtClean="0"/>
              <a:t> </a:t>
            </a:r>
            <a:r>
              <a:rPr lang="en-US" sz="3600" dirty="0" err="1" smtClean="0"/>
              <a:t>tým</a:t>
            </a:r>
            <a:r>
              <a:rPr lang="en-US" sz="3600" dirty="0" smtClean="0"/>
              <a:t>, </a:t>
            </a:r>
            <a:r>
              <a:rPr lang="en-US" sz="3600" dirty="0" err="1" smtClean="0"/>
              <a:t>čo</a:t>
            </a:r>
            <a:r>
              <a:rPr lang="en-US" sz="3600" dirty="0" smtClean="0"/>
              <a:t> </a:t>
            </a:r>
            <a:r>
              <a:rPr lang="en-US" sz="3600" dirty="0" err="1" smtClean="0"/>
              <a:t>Ťa</a:t>
            </a:r>
            <a:r>
              <a:rPr lang="en-US" sz="3600" dirty="0" smtClean="0"/>
              <a:t> </a:t>
            </a:r>
            <a:r>
              <a:rPr lang="en-US" sz="3600" dirty="0" err="1" smtClean="0"/>
              <a:t>vzývajú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err="1" smtClean="0"/>
              <a:t>Knieža</a:t>
            </a:r>
            <a:r>
              <a:rPr lang="en-US" sz="3600" dirty="0" smtClean="0"/>
              <a:t> </a:t>
            </a:r>
            <a:r>
              <a:rPr lang="en-US" sz="3600" dirty="0" err="1" smtClean="0"/>
              <a:t>mieru</a:t>
            </a:r>
            <a:r>
              <a:rPr lang="en-US" sz="3600" dirty="0" smtClean="0"/>
              <a:t>, </a:t>
            </a:r>
            <a:r>
              <a:rPr lang="en-US" sz="3600" dirty="0" err="1" smtClean="0"/>
              <a:t>milosti</a:t>
            </a:r>
            <a:r>
              <a:rPr lang="en-US" sz="3600" dirty="0" smtClean="0"/>
              <a:t>, </a:t>
            </a:r>
            <a:r>
              <a:rPr lang="en-US" sz="3600" dirty="0" err="1" smtClean="0"/>
              <a:t>si</a:t>
            </a:r>
            <a:r>
              <a:rPr lang="en-US" sz="3600" dirty="0" smtClean="0"/>
              <a:t> </a:t>
            </a:r>
            <a:r>
              <a:rPr lang="en-US" sz="3600" dirty="0" err="1" smtClean="0"/>
              <a:t>stále</a:t>
            </a:r>
            <a:r>
              <a:rPr lang="en-US" sz="3600" dirty="0" smtClean="0"/>
              <a:t> ten </a:t>
            </a:r>
            <a:r>
              <a:rPr lang="en-US" sz="3600" dirty="0" err="1" smtClean="0"/>
              <a:t>istý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err="1" smtClean="0"/>
              <a:t>Svoju</a:t>
            </a:r>
            <a:r>
              <a:rPr lang="en-US" sz="3600" dirty="0" smtClean="0"/>
              <a:t> </a:t>
            </a:r>
            <a:r>
              <a:rPr lang="en-US" sz="3600" dirty="0" err="1" smtClean="0"/>
              <a:t>náruč</a:t>
            </a:r>
            <a:r>
              <a:rPr lang="en-US" sz="3600" dirty="0" smtClean="0"/>
              <a:t> </a:t>
            </a:r>
            <a:r>
              <a:rPr lang="en-US" sz="3600" dirty="0" err="1" smtClean="0"/>
              <a:t>otvoríš</a:t>
            </a:r>
            <a:r>
              <a:rPr lang="en-US" sz="3600" dirty="0" smtClean="0"/>
              <a:t>, </a:t>
            </a:r>
            <a:r>
              <a:rPr lang="en-US" sz="3600" dirty="0" err="1" smtClean="0"/>
              <a:t>mňa</a:t>
            </a:r>
            <a:r>
              <a:rPr lang="en-US" sz="3600" dirty="0" smtClean="0"/>
              <a:t> </a:t>
            </a:r>
            <a:r>
              <a:rPr lang="en-US" sz="3600" dirty="0" err="1" smtClean="0"/>
              <a:t>nasýtiš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smtClean="0"/>
              <a:t>Len Ty </a:t>
            </a:r>
            <a:r>
              <a:rPr lang="en-US" sz="3600" dirty="0" err="1" smtClean="0"/>
              <a:t>sám</a:t>
            </a:r>
            <a:r>
              <a:rPr lang="en-US" sz="3600" dirty="0" smtClean="0"/>
              <a:t> </a:t>
            </a:r>
            <a:r>
              <a:rPr lang="en-US" sz="3600" dirty="0" err="1" smtClean="0"/>
              <a:t>si</a:t>
            </a:r>
            <a:r>
              <a:rPr lang="en-US" sz="3600" dirty="0" smtClean="0"/>
              <a:t> </a:t>
            </a:r>
            <a:r>
              <a:rPr lang="en-US" sz="3600" dirty="0" err="1" smtClean="0"/>
              <a:t>hoden</a:t>
            </a:r>
            <a:r>
              <a:rPr lang="en-US" sz="3600" dirty="0" smtClean="0"/>
              <a:t>, </a:t>
            </a:r>
            <a:r>
              <a:rPr lang="en-US" sz="3600" dirty="0" err="1" smtClean="0"/>
              <a:t>jediný</a:t>
            </a:r>
            <a:r>
              <a:rPr lang="en-US" sz="3600" dirty="0" smtClean="0"/>
              <a:t> </a:t>
            </a:r>
            <a:r>
              <a:rPr lang="en-US" sz="3600" dirty="0" err="1" smtClean="0"/>
              <a:t>si</a:t>
            </a:r>
            <a:r>
              <a:rPr lang="en-US" sz="3600" dirty="0" smtClean="0"/>
              <a:t> </a:t>
            </a:r>
            <a:r>
              <a:rPr lang="en-US" sz="3600" dirty="0" err="1" smtClean="0"/>
              <a:t>hoden</a:t>
            </a:r>
            <a:r>
              <a:rPr lang="en-US" sz="3600" dirty="0"/>
              <a:t>!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535586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Ty </a:t>
            </a:r>
            <a:r>
              <a:rPr lang="en-US" sz="3600" dirty="0" err="1" smtClean="0"/>
              <a:t>si</a:t>
            </a:r>
            <a:r>
              <a:rPr lang="en-US" sz="3600" dirty="0" smtClean="0"/>
              <a:t> </a:t>
            </a:r>
            <a:r>
              <a:rPr lang="en-US" sz="3600" dirty="0" err="1" smtClean="0"/>
              <a:t>hoden</a:t>
            </a:r>
            <a:r>
              <a:rPr lang="en-US" sz="3600" dirty="0" smtClean="0"/>
              <a:t> </a:t>
            </a:r>
            <a:r>
              <a:rPr lang="en-US" sz="3600" dirty="0" err="1" smtClean="0"/>
              <a:t>n</a:t>
            </a:r>
            <a:r>
              <a:rPr lang="en-US" sz="3600" dirty="0" err="1" smtClean="0"/>
              <a:t>áš</a:t>
            </a:r>
            <a:r>
              <a:rPr lang="en-US" sz="3600" dirty="0" smtClean="0"/>
              <a:t> </a:t>
            </a:r>
            <a:r>
              <a:rPr lang="en-US" sz="3600" dirty="0" err="1" smtClean="0"/>
              <a:t>Pán</a:t>
            </a:r>
            <a:r>
              <a:rPr lang="en-US" sz="3600" dirty="0" smtClean="0"/>
              <a:t> </a:t>
            </a:r>
            <a:r>
              <a:rPr lang="en-US" sz="3600" dirty="0" err="1" smtClean="0"/>
              <a:t>cti</a:t>
            </a:r>
            <a:r>
              <a:rPr lang="en-US" sz="3600" dirty="0" smtClean="0"/>
              <a:t> a </a:t>
            </a:r>
            <a:r>
              <a:rPr lang="en-US" sz="3600" dirty="0" err="1" smtClean="0"/>
              <a:t>slávy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smtClean="0"/>
              <a:t>A </a:t>
            </a:r>
            <a:r>
              <a:rPr lang="en-US" sz="3600" dirty="0" err="1" smtClean="0"/>
              <a:t>dnes</a:t>
            </a:r>
            <a:r>
              <a:rPr lang="en-US" sz="3600" dirty="0" smtClean="0"/>
              <a:t> </a:t>
            </a:r>
            <a:r>
              <a:rPr lang="en-US" sz="3600" dirty="0" err="1" smtClean="0"/>
              <a:t>každý</a:t>
            </a:r>
            <a:r>
              <a:rPr lang="en-US" sz="3600" dirty="0" smtClean="0"/>
              <a:t>, </a:t>
            </a:r>
            <a:r>
              <a:rPr lang="en-US" sz="3600" dirty="0" err="1" smtClean="0"/>
              <a:t>kto</a:t>
            </a:r>
            <a:r>
              <a:rPr lang="en-US" sz="3600" dirty="0" smtClean="0"/>
              <a:t> </a:t>
            </a:r>
            <a:r>
              <a:rPr lang="en-US" sz="3600" dirty="0" err="1" smtClean="0"/>
              <a:t>dych</a:t>
            </a:r>
            <a:r>
              <a:rPr lang="en-US" sz="3600" dirty="0" smtClean="0"/>
              <a:t> </a:t>
            </a:r>
            <a:r>
              <a:rPr lang="en-US" sz="3600" dirty="0" err="1" smtClean="0"/>
              <a:t>má</a:t>
            </a:r>
            <a:r>
              <a:rPr lang="en-US" sz="3600" dirty="0" smtClean="0"/>
              <a:t>, Ti </a:t>
            </a:r>
            <a:r>
              <a:rPr lang="en-US" sz="3600" dirty="0" err="1" smtClean="0"/>
              <a:t>chválu</a:t>
            </a:r>
            <a:r>
              <a:rPr lang="en-US" sz="3600" dirty="0" smtClean="0"/>
              <a:t> </a:t>
            </a:r>
            <a:r>
              <a:rPr lang="en-US" sz="3600" dirty="0" err="1" smtClean="0"/>
              <a:t>vzdá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smtClean="0"/>
              <a:t>V </a:t>
            </a:r>
            <a:r>
              <a:rPr lang="en-US" sz="3600" dirty="0" err="1" smtClean="0"/>
              <a:t>Tvojej</a:t>
            </a:r>
            <a:r>
              <a:rPr lang="en-US" sz="3600" dirty="0" smtClean="0"/>
              <a:t> </a:t>
            </a:r>
            <a:r>
              <a:rPr lang="en-US" sz="3600" dirty="0" err="1" smtClean="0"/>
              <a:t>blízkosti</a:t>
            </a:r>
            <a:r>
              <a:rPr lang="en-US" sz="3600" dirty="0" smtClean="0"/>
              <a:t> </a:t>
            </a:r>
            <a:r>
              <a:rPr lang="en-US" sz="3600" dirty="0" err="1" smtClean="0"/>
              <a:t>žiť</a:t>
            </a:r>
            <a:r>
              <a:rPr lang="en-US" sz="3600" dirty="0" smtClean="0"/>
              <a:t>, </a:t>
            </a:r>
            <a:r>
              <a:rPr lang="en-US" sz="3600" dirty="0" err="1" smtClean="0"/>
              <a:t>aj</a:t>
            </a:r>
            <a:r>
              <a:rPr lang="en-US" sz="3600" dirty="0" smtClean="0"/>
              <a:t> v </a:t>
            </a:r>
            <a:r>
              <a:rPr lang="en-US" sz="3600" dirty="0" err="1" smtClean="0"/>
              <a:t>tejto</a:t>
            </a:r>
            <a:r>
              <a:rPr lang="en-US" sz="3600" dirty="0" smtClean="0"/>
              <a:t> </a:t>
            </a:r>
            <a:r>
              <a:rPr lang="en-US" sz="3600" dirty="0" err="1" smtClean="0"/>
              <a:t>chvíli</a:t>
            </a:r>
            <a:r>
              <a:rPr lang="en-US" sz="3600" dirty="0" smtClean="0"/>
              <a:t> </a:t>
            </a:r>
            <a:r>
              <a:rPr lang="en-US" sz="3600" dirty="0" err="1" smtClean="0"/>
              <a:t>byť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err="1" smtClean="0"/>
              <a:t>Teba</a:t>
            </a:r>
            <a:r>
              <a:rPr lang="en-US" sz="3600" dirty="0" smtClean="0"/>
              <a:t> </a:t>
            </a:r>
            <a:r>
              <a:rPr lang="en-US" sz="3600" dirty="0" err="1" smtClean="0"/>
              <a:t>uctievať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300641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|: …v </a:t>
            </a:r>
            <a:r>
              <a:rPr lang="en-US" sz="3600" dirty="0" err="1" smtClean="0"/>
              <a:t>b</a:t>
            </a:r>
            <a:r>
              <a:rPr lang="en-US" sz="3600" dirty="0" err="1" smtClean="0"/>
              <a:t>ázni</a:t>
            </a:r>
            <a:r>
              <a:rPr lang="en-US" sz="3600" dirty="0" smtClean="0"/>
              <a:t> </a:t>
            </a:r>
            <a:r>
              <a:rPr lang="en-US" sz="3600" dirty="0" err="1" smtClean="0"/>
              <a:t>stáť</a:t>
            </a:r>
            <a:r>
              <a:rPr lang="en-US" sz="3600" dirty="0" smtClean="0"/>
              <a:t>, </a:t>
            </a:r>
            <a:r>
              <a:rPr lang="en-US" sz="3600" dirty="0" err="1" smtClean="0"/>
              <a:t>Teba</a:t>
            </a:r>
            <a:r>
              <a:rPr lang="en-US" sz="3600" dirty="0" smtClean="0"/>
              <a:t> </a:t>
            </a:r>
            <a:r>
              <a:rPr lang="en-US" sz="3600" dirty="0" err="1" smtClean="0"/>
              <a:t>Ježiš</a:t>
            </a:r>
            <a:r>
              <a:rPr lang="en-US" sz="3600" dirty="0" smtClean="0"/>
              <a:t> </a:t>
            </a:r>
            <a:r>
              <a:rPr lang="en-US" sz="3600" dirty="0" err="1" smtClean="0"/>
              <a:t>vzývať</a:t>
            </a:r>
            <a:r>
              <a:rPr lang="en-US" sz="3600" dirty="0" smtClean="0"/>
              <a:t>… :|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18230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_template.potx</Template>
  <TotalTime>709</TotalTime>
  <Words>39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_template</vt:lpstr>
      <vt:lpstr>PowerPoint Presentation</vt:lpstr>
      <vt:lpstr>Každý úspech získaný, Ti skladám,  Každú chválu od ľudí len Tebe odovzdám, Lebo to, čo mi svet dá, je tak prázdne, Len Ty sám si hoden, jediný si hoden!</vt:lpstr>
      <vt:lpstr>Ty si blízky všetkým tým, čo Ťa vzývajú, Knieža mieru, milosti, si stále ten istý, Svoju náruč otvoríš, mňa nasýtiš, Len Ty sám si hoden, jediný si hoden!</vt:lpstr>
      <vt:lpstr>Ty si hoden náš Pán cti a slávy, A dnes každý, kto dych má, Ti chválu vzdá, V Tvojej blízkosti žiť, aj v tejto chvíli byť, Teba uctievať</vt:lpstr>
      <vt:lpstr>|: …v bázni stáť, Teba Ježiš vzývať… :|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9</cp:revision>
  <dcterms:created xsi:type="dcterms:W3CDTF">2013-08-10T20:25:22Z</dcterms:created>
  <dcterms:modified xsi:type="dcterms:W3CDTF">2015-02-08T08:51:38Z</dcterms:modified>
</cp:coreProperties>
</file>