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2064" y="-1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Tmou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svieti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dáva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Svetlo</a:t>
            </a:r>
            <a:r>
              <a:rPr lang="en-US" sz="3600" dirty="0"/>
              <a:t> z </a:t>
            </a:r>
            <a:r>
              <a:rPr lang="en-US" sz="3600" dirty="0" err="1"/>
              <a:t>nebies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ktorom</a:t>
            </a:r>
            <a:r>
              <a:rPr lang="en-US" sz="3600" dirty="0"/>
              <a:t> </a:t>
            </a:r>
            <a:r>
              <a:rPr lang="en-US" sz="3600" dirty="0" err="1"/>
              <a:t>túžbu</a:t>
            </a:r>
            <a:r>
              <a:rPr lang="en-US" sz="3600" dirty="0"/>
              <a:t>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Prosím</a:t>
            </a:r>
            <a:r>
              <a:rPr lang="en-US" sz="3600" dirty="0"/>
              <a:t> </a:t>
            </a:r>
            <a:r>
              <a:rPr lang="en-US" sz="3600" dirty="0" err="1"/>
              <a:t>vtiahni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</a:t>
            </a:r>
            <a:r>
              <a:rPr lang="en-US" sz="3600" dirty="0" err="1"/>
              <a:t>zvodná</a:t>
            </a:r>
            <a:r>
              <a:rPr lang="en-US" sz="3600" dirty="0"/>
              <a:t> </a:t>
            </a:r>
            <a:r>
              <a:rPr lang="en-US" sz="3600" dirty="0" err="1"/>
              <a:t>pýcha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tá</a:t>
            </a:r>
            <a:r>
              <a:rPr lang="en-US" sz="3600" dirty="0"/>
              <a:t> </a:t>
            </a:r>
            <a:r>
              <a:rPr lang="en-US" sz="3600" dirty="0" err="1"/>
              <a:t>dušu</a:t>
            </a:r>
            <a:r>
              <a:rPr lang="en-US" sz="3600" dirty="0"/>
              <a:t> </a:t>
            </a:r>
            <a:r>
              <a:rPr lang="en-US" sz="3600" dirty="0" err="1"/>
              <a:t>zviera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dušu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biednu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hladnú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svetle</a:t>
            </a:r>
            <a:r>
              <a:rPr lang="en-US" sz="3600" dirty="0"/>
              <a:t> v </a:t>
            </a:r>
            <a:r>
              <a:rPr lang="en-US" sz="3600" dirty="0" err="1"/>
              <a:t>tmách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Pravdu</a:t>
            </a:r>
            <a:r>
              <a:rPr lang="en-US" sz="3600" dirty="0"/>
              <a:t> </a:t>
            </a:r>
            <a:r>
              <a:rPr lang="en-US" sz="3600" dirty="0" err="1"/>
              <a:t>zasej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249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dal, 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miloval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249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o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spievam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Duch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 </a:t>
            </a:r>
            <a:r>
              <a:rPr lang="en-US" sz="3600" dirty="0" err="1"/>
              <a:t>prúdi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Ti </a:t>
            </a:r>
            <a:r>
              <a:rPr lang="en-US" sz="3600" dirty="0" err="1"/>
              <a:t>riecť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Pane </a:t>
            </a:r>
            <a:r>
              <a:rPr lang="en-US" sz="3600" dirty="0" err="1"/>
              <a:t>rád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249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</a:t>
            </a:r>
            <a:r>
              <a:rPr lang="en-US" sz="3600" dirty="0" err="1"/>
              <a:t>mojou</a:t>
            </a:r>
            <a:r>
              <a:rPr lang="en-US" sz="3600" dirty="0"/>
              <a:t> </a:t>
            </a:r>
            <a:r>
              <a:rPr lang="en-US" sz="3600" dirty="0" err="1"/>
              <a:t>spásou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tme</a:t>
            </a:r>
            <a:r>
              <a:rPr lang="en-US" sz="3600" dirty="0"/>
              <a:t> mi </a:t>
            </a:r>
            <a:r>
              <a:rPr lang="en-US" sz="3600" dirty="0" err="1"/>
              <a:t>svieti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to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pre </a:t>
            </a:r>
            <a:r>
              <a:rPr lang="en-US" sz="3600" dirty="0" err="1"/>
              <a:t>ktoré</a:t>
            </a:r>
            <a:r>
              <a:rPr lang="en-US" sz="3600" dirty="0"/>
              <a:t> v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A v </a:t>
            </a:r>
            <a:r>
              <a:rPr lang="en-US" sz="3600" dirty="0" err="1"/>
              <a:t>pravde</a:t>
            </a:r>
            <a:r>
              <a:rPr lang="en-US" sz="3600" dirty="0"/>
              <a:t>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err="1"/>
              <a:t>byť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0249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dal, 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miloval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0377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30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_template</vt:lpstr>
      <vt:lpstr>PowerPoint Presentation</vt:lpstr>
      <vt:lpstr>Tmou Svetlo svieti  a život dáva,  to Svetlo z nebies,  po ktorom túžbu ja mám.  Prosím vtiahni nás. </vt:lpstr>
      <vt:lpstr>Je zvodná pýcha,  tá dušu zviera, dušu tak biednu  a hladnú po svetle v tmách.  Pravdu zasej v nás. </vt:lpstr>
      <vt:lpstr>Úžasný Pán, svoj život dal,  nádherný Pán, tak miloval </vt:lpstr>
      <vt:lpstr>V srdci si pieseň,  o Tebe spievam,  Tvoj Duch mnou prúdi  a jak tak túžim Ti riecť, Pane rád Ťa mám </vt:lpstr>
      <vt:lpstr>Je mojou spásou,  vo tme mi svieti, to meno Ježiš,  pre ktoré v láske chcem žiť.  A v pravde verný byť. </vt:lpstr>
      <vt:lpstr>Úžasný Pán, svoj život dal,  nádherný Pán, tak miloval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2013-11-06T14:31:35Z</dcterms:created>
  <dcterms:modified xsi:type="dcterms:W3CDTF">2013-11-06T14:33:05Z</dcterms:modified>
</cp:coreProperties>
</file>