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6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-840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pPr marL="0" indent="0"/>
            <a:r>
              <a:rPr lang="en-US" sz="3600" dirty="0" err="1" smtClean="0"/>
              <a:t>Vďaka</a:t>
            </a:r>
            <a:r>
              <a:rPr lang="en-US" sz="3600" dirty="0" smtClean="0"/>
              <a:t> </a:t>
            </a:r>
            <a:r>
              <a:rPr lang="en-US" sz="3600" dirty="0" err="1" smtClean="0"/>
              <a:t>Ježiš</a:t>
            </a:r>
            <a:r>
              <a:rPr lang="en-US" sz="3600" dirty="0" smtClean="0"/>
              <a:t>, </a:t>
            </a:r>
            <a:r>
              <a:rPr lang="en-US" sz="3600" dirty="0" err="1" smtClean="0"/>
              <a:t>vďaka</a:t>
            </a:r>
            <a:r>
              <a:rPr lang="en-US" sz="3600" dirty="0" smtClean="0"/>
              <a:t> </a:t>
            </a:r>
            <a:r>
              <a:rPr lang="en-US" sz="3600" dirty="0" err="1" smtClean="0"/>
              <a:t>za</a:t>
            </a:r>
            <a:r>
              <a:rPr lang="en-US" sz="3600" dirty="0" smtClean="0"/>
              <a:t> </a:t>
            </a:r>
            <a:r>
              <a:rPr lang="en-US" sz="3600" dirty="0" err="1" smtClean="0"/>
              <a:t>dnešný</a:t>
            </a:r>
            <a:r>
              <a:rPr lang="en-US" sz="3600" dirty="0" smtClean="0"/>
              <a:t> </a:t>
            </a:r>
            <a:r>
              <a:rPr lang="en-US" sz="3600" dirty="0" err="1" smtClean="0"/>
              <a:t>deň</a:t>
            </a:r>
            <a:r>
              <a:rPr lang="en-US" sz="3600" dirty="0" smtClean="0"/>
              <a:t>, </a:t>
            </a:r>
            <a:br>
              <a:rPr lang="en-US" sz="3600" dirty="0" smtClean="0"/>
            </a:br>
            <a:r>
              <a:rPr lang="en-US" sz="3600" dirty="0" err="1" smtClean="0"/>
              <a:t>Vďaka</a:t>
            </a:r>
            <a:r>
              <a:rPr lang="en-US" sz="3600" dirty="0" smtClean="0"/>
              <a:t> </a:t>
            </a:r>
            <a:r>
              <a:rPr lang="en-US" sz="3600" dirty="0" err="1" smtClean="0"/>
              <a:t>Ježiš</a:t>
            </a:r>
            <a:r>
              <a:rPr lang="en-US" sz="3600" dirty="0" smtClean="0"/>
              <a:t>, s </a:t>
            </a:r>
            <a:r>
              <a:rPr lang="en-US" sz="3600" dirty="0" err="1" smtClean="0"/>
              <a:t>Tebou</a:t>
            </a:r>
            <a:r>
              <a:rPr lang="en-US" sz="3600" dirty="0" smtClean="0"/>
              <a:t> </a:t>
            </a:r>
            <a:r>
              <a:rPr lang="en-US" sz="3600" dirty="0" err="1" smtClean="0"/>
              <a:t>prežiť</a:t>
            </a:r>
            <a:r>
              <a:rPr lang="en-US" sz="3600" dirty="0" smtClean="0"/>
              <a:t> ho </a:t>
            </a:r>
            <a:r>
              <a:rPr lang="en-US" sz="3600" dirty="0" err="1" smtClean="0"/>
              <a:t>chcem</a:t>
            </a:r>
            <a:r>
              <a:rPr lang="en-US" sz="3600" dirty="0" smtClean="0"/>
              <a:t>. </a:t>
            </a:r>
            <a:br>
              <a:rPr lang="en-US" sz="3600" dirty="0" smtClean="0"/>
            </a:br>
            <a:r>
              <a:rPr lang="en-US" sz="3600" dirty="0" err="1" smtClean="0"/>
              <a:t>Vďaka</a:t>
            </a:r>
            <a:r>
              <a:rPr lang="en-US" sz="3600" dirty="0" smtClean="0"/>
              <a:t> </a:t>
            </a:r>
            <a:r>
              <a:rPr lang="en-US" sz="3600" dirty="0" err="1" smtClean="0"/>
              <a:t>Ježiš</a:t>
            </a:r>
            <a:r>
              <a:rPr lang="en-US" sz="3600" dirty="0" smtClean="0"/>
              <a:t>, </a:t>
            </a:r>
            <a:r>
              <a:rPr lang="en-US" sz="3600" dirty="0" err="1" smtClean="0"/>
              <a:t>že</a:t>
            </a:r>
            <a:r>
              <a:rPr lang="en-US" sz="3600" dirty="0" smtClean="0"/>
              <a:t> mi </a:t>
            </a:r>
            <a:r>
              <a:rPr lang="en-US" sz="3600" dirty="0" err="1" smtClean="0"/>
              <a:t>lásku</a:t>
            </a:r>
            <a:r>
              <a:rPr lang="en-US" sz="3600" dirty="0" smtClean="0"/>
              <a:t> </a:t>
            </a:r>
            <a:r>
              <a:rPr lang="en-US" sz="3600" dirty="0" err="1" smtClean="0"/>
              <a:t>dávaš</a:t>
            </a:r>
            <a:r>
              <a:rPr lang="en-US" sz="3600" dirty="0" smtClean="0"/>
              <a:t>, </a:t>
            </a:r>
            <a:endParaRPr lang="sk-SK" sz="3600" dirty="0" smtClean="0"/>
          </a:p>
        </p:txBody>
      </p:sp>
    </p:spTree>
    <p:extLst>
      <p:ext uri="{BB962C8B-B14F-4D97-AF65-F5344CB8AC3E}">
        <p14:creationId xmlns=""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 smtClean="0"/>
              <a:t>Volám</a:t>
            </a:r>
            <a:r>
              <a:rPr lang="en-US" sz="3600" dirty="0" smtClean="0"/>
              <a:t> Abba, Abba </a:t>
            </a:r>
            <a:r>
              <a:rPr lang="en-US" sz="3600" dirty="0" err="1" smtClean="0"/>
              <a:t>Otče</a:t>
            </a:r>
            <a:r>
              <a:rPr lang="en-US" sz="3600" dirty="0" smtClean="0"/>
              <a:t>! </a:t>
            </a:r>
            <a:br>
              <a:rPr lang="en-US" sz="3600" dirty="0" smtClean="0"/>
            </a:br>
            <a:r>
              <a:rPr lang="en-US" sz="3600" dirty="0" err="1" smtClean="0"/>
              <a:t>Volám</a:t>
            </a:r>
            <a:r>
              <a:rPr lang="en-US" sz="3600" dirty="0" smtClean="0"/>
              <a:t>: Abba, Abba </a:t>
            </a:r>
            <a:r>
              <a:rPr lang="en-US" sz="3600" dirty="0" err="1" smtClean="0"/>
              <a:t>Otče</a:t>
            </a:r>
            <a:r>
              <a:rPr lang="en-US" sz="3600" dirty="0" smtClean="0"/>
              <a:t>!</a:t>
            </a:r>
            <a:br>
              <a:rPr lang="en-US" sz="3600" dirty="0" smtClean="0"/>
            </a:br>
            <a:endParaRPr lang="sk-SK" sz="3600" dirty="0" smtClean="0"/>
          </a:p>
        </p:txBody>
      </p:sp>
    </p:spTree>
    <p:extLst>
      <p:ext uri="{BB962C8B-B14F-4D97-AF65-F5344CB8AC3E}">
        <p14:creationId xmlns=""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sablo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5</TotalTime>
  <Words>14</Words>
  <Application>Microsoft Office PowerPoint</Application>
  <PresentationFormat>Prezentácia na obrazovke (16:9)</PresentationFormat>
  <Paragraphs>2</Paragraphs>
  <Slides>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5" baseType="lpstr">
      <vt:lpstr>_sablona</vt:lpstr>
      <vt:lpstr>Snímka 1</vt:lpstr>
      <vt:lpstr>Vďaka Ježiš, vďaka za dnešný deň,  Vďaka Ježiš, s Tebou prežiť ho chcem.  Vďaka Ježiš, že mi lásku dávaš, </vt:lpstr>
      <vt:lpstr>Volám Abba, Abba Otče!  Volám: Abba, Abba Otče! </vt:lpstr>
      <vt:lpstr>Snímka 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JK</dc:creator>
  <cp:lastModifiedBy>JK</cp:lastModifiedBy>
  <cp:revision>6</cp:revision>
  <dcterms:created xsi:type="dcterms:W3CDTF">2015-08-29T16:55:56Z</dcterms:created>
  <dcterms:modified xsi:type="dcterms:W3CDTF">2015-08-29T17:21:30Z</dcterms:modified>
</cp:coreProperties>
</file>