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584" y="-114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Zažiar</a:t>
            </a:r>
            <a:r>
              <a:rPr lang="en-US" sz="3600" dirty="0"/>
              <a:t> </a:t>
            </a:r>
            <a:r>
              <a:rPr lang="en-US" sz="3600" dirty="0" err="1"/>
              <a:t>svetlom</a:t>
            </a:r>
            <a:r>
              <a:rPr lang="en-US" sz="3600" dirty="0"/>
              <a:t>,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vidí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 smtClean="0"/>
              <a:t>Spievam</a:t>
            </a:r>
            <a:r>
              <a:rPr lang="en-US" sz="3600" dirty="0" smtClean="0"/>
              <a:t>: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r>
              <a:rPr lang="en-US" sz="3600" dirty="0" err="1"/>
              <a:t>Kráľ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víťazný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367154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Každý</a:t>
            </a:r>
            <a:r>
              <a:rPr lang="en-US" sz="3600" dirty="0"/>
              <a:t> z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dúfa</a:t>
            </a:r>
            <a:r>
              <a:rPr lang="en-US" sz="3600" dirty="0"/>
              <a:t> v </a:t>
            </a:r>
            <a:r>
              <a:rPr lang="en-US" sz="3600" dirty="0" err="1"/>
              <a:t>súcit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bezhraničnú</a:t>
            </a:r>
            <a:r>
              <a:rPr lang="en-US" sz="3600" dirty="0"/>
              <a:t>  </a:t>
            </a:r>
            <a:r>
              <a:rPr lang="en-US" sz="3600" dirty="0" err="1"/>
              <a:t>lásku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Ó, Pane, </a:t>
            </a:r>
            <a:r>
              <a:rPr lang="en-US" sz="3600" dirty="0" err="1"/>
              <a:t>zmiluj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Každý</a:t>
            </a:r>
            <a:r>
              <a:rPr lang="en-US" sz="3600" dirty="0"/>
              <a:t> z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túži</a:t>
            </a:r>
            <a:r>
              <a:rPr lang="en-US" sz="3600" dirty="0"/>
              <a:t> </a:t>
            </a:r>
            <a:r>
              <a:rPr lang="en-US" sz="3600" dirty="0" err="1"/>
              <a:t>prijímať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milosť</a:t>
            </a:r>
            <a:r>
              <a:rPr lang="en-US" sz="3600" dirty="0"/>
              <a:t> </a:t>
            </a:r>
            <a:r>
              <a:rPr lang="en-US" sz="3600" dirty="0" err="1"/>
              <a:t>odpustenia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nádej</a:t>
            </a:r>
            <a:r>
              <a:rPr lang="en-US" sz="3600" dirty="0"/>
              <a:t> </a:t>
            </a:r>
            <a:r>
              <a:rPr lang="en-US" sz="3600" dirty="0" err="1"/>
              <a:t>spásy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4027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Vládca</a:t>
            </a:r>
            <a:r>
              <a:rPr lang="en-US" sz="3600" dirty="0"/>
              <a:t>, </a:t>
            </a:r>
            <a:r>
              <a:rPr lang="en-US" sz="3600" dirty="0" err="1"/>
              <a:t>vrchmi</a:t>
            </a:r>
            <a:r>
              <a:rPr lang="en-US" sz="3600" dirty="0"/>
              <a:t> </a:t>
            </a:r>
            <a:r>
              <a:rPr lang="en-US" sz="3600" dirty="0" err="1"/>
              <a:t>môže</a:t>
            </a:r>
            <a:r>
              <a:rPr lang="en-US" sz="3600" dirty="0"/>
              <a:t> </a:t>
            </a:r>
            <a:r>
              <a:rPr lang="en-US" sz="3600" dirty="0" err="1"/>
              <a:t>hýbať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je </a:t>
            </a:r>
            <a:r>
              <a:rPr lang="en-US" sz="3600" dirty="0" err="1"/>
              <a:t>najmocnejší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/>
              <a:t>zachrániť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4027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Víťaz</a:t>
            </a:r>
            <a:r>
              <a:rPr lang="en-US" sz="3600" dirty="0"/>
              <a:t>, </a:t>
            </a:r>
            <a:r>
              <a:rPr lang="en-US" sz="3600" dirty="0" err="1"/>
              <a:t>pôvod</a:t>
            </a:r>
            <a:r>
              <a:rPr lang="en-US" sz="3600" dirty="0"/>
              <a:t> </a:t>
            </a:r>
            <a:r>
              <a:rPr lang="en-US" sz="3600" dirty="0" err="1"/>
              <a:t>večnej</a:t>
            </a:r>
            <a:r>
              <a:rPr lang="en-US" sz="3600" dirty="0"/>
              <a:t> </a:t>
            </a:r>
            <a:r>
              <a:rPr lang="en-US" sz="3600" dirty="0" err="1"/>
              <a:t>spásy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porazil</a:t>
            </a:r>
            <a:r>
              <a:rPr lang="en-US" sz="3600" dirty="0"/>
              <a:t> </a:t>
            </a:r>
            <a:r>
              <a:rPr lang="en-US" sz="3600" dirty="0" err="1"/>
              <a:t>smrť</a:t>
            </a:r>
            <a:r>
              <a:rPr lang="en-US" sz="3600" dirty="0"/>
              <a:t>, z </a:t>
            </a:r>
            <a:r>
              <a:rPr lang="en-US" sz="3600" dirty="0" err="1"/>
              <a:t>hrobu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víťazne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4027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Biedny</a:t>
            </a:r>
            <a:r>
              <a:rPr lang="en-US" sz="3600" dirty="0" smtClean="0"/>
              <a:t> </a:t>
            </a:r>
            <a:r>
              <a:rPr lang="en-US" sz="3600" dirty="0" err="1"/>
              <a:t>som</a:t>
            </a:r>
            <a:r>
              <a:rPr lang="en-US" sz="3600" dirty="0"/>
              <a:t> Ty ma </a:t>
            </a:r>
            <a:r>
              <a:rPr lang="en-US" sz="3600" dirty="0" err="1"/>
              <a:t>prijímaš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všetok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strach</a:t>
            </a:r>
            <a:r>
              <a:rPr lang="en-US" sz="3600" dirty="0"/>
              <a:t> a </a:t>
            </a:r>
            <a:r>
              <a:rPr lang="en-US" sz="3600" dirty="0" err="1"/>
              <a:t>pády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Ó, </a:t>
            </a:r>
            <a:r>
              <a:rPr lang="en-US" sz="3600" dirty="0" err="1"/>
              <a:t>Kriste</a:t>
            </a:r>
            <a:r>
              <a:rPr lang="en-US" sz="3600" dirty="0"/>
              <a:t> </a:t>
            </a:r>
            <a:r>
              <a:rPr lang="en-US" sz="3600" dirty="0" err="1"/>
              <a:t>zmiluj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4027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t-BR" sz="3600" dirty="0"/>
              <a:t>Za Tebou túžim kráčať, </a:t>
            </a:r>
            <a:br>
              <a:rPr lang="pt-BR" sz="3600" dirty="0"/>
            </a:br>
            <a:r>
              <a:rPr lang="pt-BR" sz="3600" dirty="0"/>
              <a:t>si moja pevná nádej, </a:t>
            </a:r>
            <a:br>
              <a:rPr lang="pt-BR" sz="3600" dirty="0"/>
            </a:br>
            <a:r>
              <a:rPr lang="pt-BR" sz="3600" dirty="0"/>
              <a:t>dnes sa Ti dávam.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4027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Vládca</a:t>
            </a:r>
            <a:r>
              <a:rPr lang="en-US" sz="3600" dirty="0"/>
              <a:t>, </a:t>
            </a:r>
            <a:r>
              <a:rPr lang="en-US" sz="3600" dirty="0" err="1"/>
              <a:t>vrchmi</a:t>
            </a:r>
            <a:r>
              <a:rPr lang="en-US" sz="3600" dirty="0"/>
              <a:t> </a:t>
            </a:r>
            <a:r>
              <a:rPr lang="en-US" sz="3600" dirty="0" err="1"/>
              <a:t>môže</a:t>
            </a:r>
            <a:r>
              <a:rPr lang="en-US" sz="3600" dirty="0"/>
              <a:t> </a:t>
            </a:r>
            <a:r>
              <a:rPr lang="en-US" sz="3600" dirty="0" err="1"/>
              <a:t>hýbať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je </a:t>
            </a:r>
            <a:r>
              <a:rPr lang="en-US" sz="3600" dirty="0" err="1"/>
              <a:t>najmocnejší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/>
              <a:t>zachrániť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4027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Víťaz</a:t>
            </a:r>
            <a:r>
              <a:rPr lang="en-US" sz="3600" dirty="0"/>
              <a:t>, </a:t>
            </a:r>
            <a:r>
              <a:rPr lang="en-US" sz="3600" dirty="0" err="1"/>
              <a:t>pôvod</a:t>
            </a:r>
            <a:r>
              <a:rPr lang="en-US" sz="3600" dirty="0"/>
              <a:t> </a:t>
            </a:r>
            <a:r>
              <a:rPr lang="en-US" sz="3600" dirty="0" err="1"/>
              <a:t>večnej</a:t>
            </a:r>
            <a:r>
              <a:rPr lang="en-US" sz="3600" dirty="0"/>
              <a:t> </a:t>
            </a:r>
            <a:r>
              <a:rPr lang="en-US" sz="3600" dirty="0" err="1"/>
              <a:t>spásy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porazil</a:t>
            </a:r>
            <a:r>
              <a:rPr lang="en-US" sz="3600" dirty="0"/>
              <a:t> </a:t>
            </a:r>
            <a:r>
              <a:rPr lang="en-US" sz="3600" dirty="0" err="1"/>
              <a:t>smrť</a:t>
            </a:r>
            <a:r>
              <a:rPr lang="en-US" sz="3600" dirty="0"/>
              <a:t>, z </a:t>
            </a:r>
            <a:r>
              <a:rPr lang="en-US" sz="3600" dirty="0" err="1"/>
              <a:t>hrobu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víťazne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4027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2</TotalTime>
  <Words>52</Words>
  <Application>Microsoft Office PowerPoint</Application>
  <PresentationFormat>On-screen Show (16:9)</PresentationFormat>
  <Paragraphs>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_template</vt:lpstr>
      <vt:lpstr>PowerPoint Presentation</vt:lpstr>
      <vt:lpstr>Každý z nás dúfa v súcit  a bezhraničnú  lásku Ó, Pane, zmiluj sa </vt:lpstr>
      <vt:lpstr>Každý z nás túži prijímať milosť odpustenia  a nádej spásy.</vt:lpstr>
      <vt:lpstr>Vládca, vrchmi môže hýbať,  môj Boh je najmocnejší,  má moc zachrániť nás. </vt:lpstr>
      <vt:lpstr>Víťaz, pôvod večnej spásy  porazil smrť, z hrobu vstal, Ježiš víťazne vstal.</vt:lpstr>
      <vt:lpstr>Biedny som Ty ma prijímaš, všetok môj strach a pády.  Ó, Kriste zmiluj sa. </vt:lpstr>
      <vt:lpstr>Za Tebou túžim kráčať,  si moja pevná nádej,  dnes sa Ti dávam.</vt:lpstr>
      <vt:lpstr>Vládca, vrchmi môže hýbať,  môj Boh je najmocnejší,  má moc zachrániť nás. </vt:lpstr>
      <vt:lpstr>Víťaz, pôvod večnej spásy  porazil smrť, z hrobu vstal, Ježiš víťazne vstal.</vt:lpstr>
      <vt:lpstr>Zažiar svetlom, nech Ťa svet vidí.  Spievam: Tebe sláva, Kráľ môj víťazný, Ježiš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2013-11-06T13:56:06Z</dcterms:created>
  <dcterms:modified xsi:type="dcterms:W3CDTF">2013-11-06T13:58:57Z</dcterms:modified>
</cp:coreProperties>
</file>