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120" y="1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Bol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> </a:t>
            </a:r>
            <a:r>
              <a:rPr lang="en-US" sz="3600" dirty="0" err="1"/>
              <a:t>hriešny</a:t>
            </a:r>
            <a:r>
              <a:rPr lang="en-US" sz="3600" dirty="0"/>
              <a:t> </a:t>
            </a:r>
            <a:r>
              <a:rPr lang="en-US" sz="3600" dirty="0" err="1"/>
              <a:t>človek</a:t>
            </a:r>
            <a:r>
              <a:rPr lang="en-US" sz="3600" dirty="0"/>
              <a:t>, </a:t>
            </a:r>
            <a:r>
              <a:rPr lang="en-US" sz="3600" dirty="0" err="1"/>
              <a:t>vždy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> </a:t>
            </a:r>
            <a:r>
              <a:rPr lang="en-US" sz="3600" dirty="0" err="1"/>
              <a:t>bol</a:t>
            </a:r>
            <a:r>
              <a:rPr lang="en-US" sz="3600" dirty="0"/>
              <a:t> </a:t>
            </a:r>
            <a:r>
              <a:rPr lang="en-US" sz="3600" dirty="0" err="1"/>
              <a:t>len</a:t>
            </a:r>
            <a:r>
              <a:rPr lang="en-US" sz="3600" dirty="0"/>
              <a:t> </a:t>
            </a:r>
            <a:r>
              <a:rPr lang="en-US" sz="3600" dirty="0" err="1"/>
              <a:t>sám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Cieľ</a:t>
            </a:r>
            <a:r>
              <a:rPr lang="en-US" sz="3600" dirty="0"/>
              <a:t> </a:t>
            </a:r>
            <a:r>
              <a:rPr lang="en-US" sz="3600" dirty="0" err="1"/>
              <a:t>žitia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> </a:t>
            </a:r>
            <a:r>
              <a:rPr lang="en-US" sz="3600" dirty="0" err="1"/>
              <a:t>hľadal</a:t>
            </a:r>
            <a:r>
              <a:rPr lang="en-US" sz="3600" dirty="0"/>
              <a:t>, </a:t>
            </a:r>
            <a:r>
              <a:rPr lang="en-US" sz="3600" dirty="0" err="1"/>
              <a:t>túžil</a:t>
            </a:r>
            <a:r>
              <a:rPr lang="en-US" sz="3600" dirty="0"/>
              <a:t> </a:t>
            </a:r>
            <a:r>
              <a:rPr lang="en-US" sz="3600" dirty="0" err="1"/>
              <a:t>pravdu</a:t>
            </a:r>
            <a:r>
              <a:rPr lang="en-US" sz="3600" dirty="0"/>
              <a:t> </a:t>
            </a:r>
            <a:r>
              <a:rPr lang="en-US" sz="3600" dirty="0" err="1"/>
              <a:t>nájsť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Dávno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ma </a:t>
            </a:r>
            <a:r>
              <a:rPr lang="en-US" sz="3600" dirty="0" err="1"/>
              <a:t>poznal</a:t>
            </a:r>
            <a:r>
              <a:rPr lang="en-US" sz="3600" dirty="0"/>
              <a:t> a </a:t>
            </a:r>
            <a:r>
              <a:rPr lang="en-US" sz="3600" dirty="0" err="1"/>
              <a:t>túžil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mi </a:t>
            </a:r>
            <a:r>
              <a:rPr lang="en-US" sz="3600" dirty="0" err="1"/>
              <a:t>dať</a:t>
            </a:r>
            <a:r>
              <a:rPr lang="en-US" sz="3600" dirty="0"/>
              <a:t> </a:t>
            </a:r>
            <a:r>
              <a:rPr lang="en-US" sz="3600" dirty="0" err="1"/>
              <a:t>viac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Láskou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ma </a:t>
            </a:r>
            <a:r>
              <a:rPr lang="en-US" sz="3600" dirty="0" err="1"/>
              <a:t>objal</a:t>
            </a:r>
            <a:r>
              <a:rPr lang="en-US" sz="3600" dirty="0"/>
              <a:t>, </a:t>
            </a:r>
            <a:r>
              <a:rPr lang="en-US" sz="3600" dirty="0" err="1"/>
              <a:t>viem</a:t>
            </a:r>
            <a:r>
              <a:rPr lang="en-US" sz="3600" dirty="0"/>
              <a:t>, </a:t>
            </a: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nie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> </a:t>
            </a:r>
            <a:r>
              <a:rPr lang="en-US" sz="3600" dirty="0" err="1"/>
              <a:t>sám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Zmysel</a:t>
            </a:r>
            <a:r>
              <a:rPr lang="en-US" sz="3600" dirty="0"/>
              <a:t> </a:t>
            </a:r>
            <a:r>
              <a:rPr lang="en-US" sz="3600" dirty="0" err="1"/>
              <a:t>žitia</a:t>
            </a:r>
            <a:r>
              <a:rPr lang="en-US" sz="3600" dirty="0"/>
              <a:t> mi dal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novú</a:t>
            </a:r>
            <a:r>
              <a:rPr lang="en-US" sz="3600" dirty="0" smtClean="0"/>
              <a:t> </a:t>
            </a:r>
            <a:r>
              <a:rPr lang="en-US" sz="3600" dirty="0" err="1"/>
              <a:t>nádej</a:t>
            </a:r>
            <a:r>
              <a:rPr lang="en-US" sz="3600" dirty="0"/>
              <a:t> </a:t>
            </a: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dnes</a:t>
            </a:r>
            <a:r>
              <a:rPr lang="en-US" sz="3600" dirty="0"/>
              <a:t> v </a:t>
            </a:r>
            <a:r>
              <a:rPr lang="en-US" sz="3600" dirty="0" err="1"/>
              <a:t>srdci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Nechcem</a:t>
            </a:r>
            <a:r>
              <a:rPr lang="en-US" sz="3600" dirty="0"/>
              <a:t>, </a:t>
            </a:r>
            <a:r>
              <a:rPr lang="en-US" sz="3600" dirty="0" err="1"/>
              <a:t>odmietam</a:t>
            </a:r>
            <a:r>
              <a:rPr lang="en-US" sz="3600" dirty="0"/>
              <a:t> </a:t>
            </a:r>
            <a:r>
              <a:rPr lang="en-US" sz="3600" dirty="0" err="1"/>
              <a:t>zlosť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klamstiev</a:t>
            </a:r>
            <a:r>
              <a:rPr lang="en-US" sz="3600" dirty="0" smtClean="0"/>
              <a:t> </a:t>
            </a:r>
            <a:r>
              <a:rPr lang="en-US" sz="3600" dirty="0"/>
              <a:t>bolo </a:t>
            </a: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dosť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Ja idem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Ním</a:t>
            </a:r>
            <a:r>
              <a:rPr lang="en-US" sz="3600" dirty="0"/>
              <a:t>, </a:t>
            </a:r>
            <a:r>
              <a:rPr lang="en-US" sz="3600" dirty="0" err="1"/>
              <a:t>len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Ním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02776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Som</a:t>
            </a:r>
            <a:r>
              <a:rPr lang="en-US" sz="3600" dirty="0"/>
              <a:t>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rád</a:t>
            </a:r>
            <a:r>
              <a:rPr lang="en-US" sz="3600" dirty="0"/>
              <a:t>, </a:t>
            </a:r>
            <a:r>
              <a:rPr lang="en-US" sz="3600" dirty="0" err="1"/>
              <a:t>keď</a:t>
            </a:r>
            <a:r>
              <a:rPr lang="en-US" sz="3600" dirty="0"/>
              <a:t> mi </a:t>
            </a:r>
            <a:r>
              <a:rPr lang="en-US" sz="3600" dirty="0" err="1"/>
              <a:t>vravia</a:t>
            </a:r>
            <a:r>
              <a:rPr lang="en-US" sz="3600" dirty="0"/>
              <a:t> </a:t>
            </a:r>
            <a:r>
              <a:rPr lang="en-US" sz="3600" dirty="0" err="1"/>
              <a:t>druhí</a:t>
            </a:r>
            <a:r>
              <a:rPr lang="en-US" sz="3600" dirty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– </a:t>
            </a:r>
            <a:r>
              <a:rPr lang="en-US" sz="3600" dirty="0"/>
              <a:t>s </a:t>
            </a:r>
            <a:r>
              <a:rPr lang="en-US" sz="3600" dirty="0" err="1"/>
              <a:t>nami</a:t>
            </a:r>
            <a:r>
              <a:rPr lang="en-US" sz="3600" dirty="0"/>
              <a:t> </a:t>
            </a:r>
            <a:r>
              <a:rPr lang="en-US" sz="3600" dirty="0" err="1"/>
              <a:t>poď</a:t>
            </a:r>
            <a:r>
              <a:rPr lang="en-US" sz="3600" dirty="0"/>
              <a:t>, </a:t>
            </a: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poď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Ním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Dnes</a:t>
            </a:r>
            <a:r>
              <a:rPr lang="en-US" sz="3600" dirty="0"/>
              <a:t> to </a:t>
            </a:r>
            <a:r>
              <a:rPr lang="en-US" sz="3600" dirty="0" err="1"/>
              <a:t>viem</a:t>
            </a:r>
            <a:r>
              <a:rPr lang="en-US" sz="3600" dirty="0"/>
              <a:t>, </a:t>
            </a:r>
            <a:r>
              <a:rPr lang="en-US" sz="3600" dirty="0" err="1"/>
              <a:t>všetky</a:t>
            </a:r>
            <a:r>
              <a:rPr lang="en-US" sz="3600" dirty="0"/>
              <a:t> </a:t>
            </a:r>
            <a:r>
              <a:rPr lang="en-US" sz="3600" dirty="0" err="1"/>
              <a:t>trápenia</a:t>
            </a:r>
            <a:r>
              <a:rPr lang="en-US" sz="3600" dirty="0"/>
              <a:t> </a:t>
            </a:r>
            <a:r>
              <a:rPr lang="en-US" sz="3600" dirty="0" err="1"/>
              <a:t>vzal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keď</a:t>
            </a:r>
            <a:r>
              <a:rPr lang="en-US" sz="3600" dirty="0" smtClean="0"/>
              <a:t> </a:t>
            </a:r>
            <a:r>
              <a:rPr lang="en-US" sz="3600" dirty="0"/>
              <a:t>je </a:t>
            </a:r>
            <a:r>
              <a:rPr lang="en-US" sz="3600" dirty="0" err="1"/>
              <a:t>prítomný</a:t>
            </a:r>
            <a:r>
              <a:rPr lang="en-US" sz="3600" dirty="0"/>
              <a:t>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</a:t>
            </a:r>
            <a:br>
              <a:rPr lang="en-US" sz="36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14893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Spievam</a:t>
            </a:r>
            <a:r>
              <a:rPr lang="en-US" sz="3600" dirty="0" smtClean="0"/>
              <a:t> </a:t>
            </a:r>
            <a:r>
              <a:rPr lang="en-US" sz="3600" dirty="0" err="1"/>
              <a:t>rád</a:t>
            </a:r>
            <a:r>
              <a:rPr lang="en-US" sz="3600" dirty="0"/>
              <a:t>, </a:t>
            </a:r>
            <a:r>
              <a:rPr lang="en-US" sz="3600" dirty="0" err="1"/>
              <a:t>novú</a:t>
            </a:r>
            <a:r>
              <a:rPr lang="en-US" sz="3600" dirty="0"/>
              <a:t> </a:t>
            </a:r>
            <a:r>
              <a:rPr lang="en-US" sz="3600" dirty="0" err="1"/>
              <a:t>radosť</a:t>
            </a:r>
            <a:r>
              <a:rPr lang="en-US" sz="3600" dirty="0"/>
              <a:t> </a:t>
            </a: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je </a:t>
            </a:r>
            <a:r>
              <a:rPr lang="en-US" sz="3600" dirty="0"/>
              <a:t>to </a:t>
            </a:r>
            <a:r>
              <a:rPr lang="en-US" sz="3600" dirty="0" err="1"/>
              <a:t>dar</a:t>
            </a:r>
            <a:r>
              <a:rPr lang="en-US" sz="3600" dirty="0"/>
              <a:t>. On </a:t>
            </a:r>
            <a:r>
              <a:rPr lang="en-US" sz="3600" dirty="0" err="1"/>
              <a:t>má</a:t>
            </a:r>
            <a:r>
              <a:rPr lang="en-US" sz="3600" dirty="0"/>
              <a:t> ma </a:t>
            </a:r>
            <a:r>
              <a:rPr lang="en-US" sz="3600" dirty="0" err="1"/>
              <a:t>rád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Dnes</a:t>
            </a:r>
            <a:r>
              <a:rPr lang="en-US" sz="3600" dirty="0"/>
              <a:t> to </a:t>
            </a:r>
            <a:r>
              <a:rPr lang="en-US" sz="3600" dirty="0" err="1"/>
              <a:t>viem</a:t>
            </a:r>
            <a:r>
              <a:rPr lang="en-US" sz="3600" dirty="0"/>
              <a:t>, </a:t>
            </a:r>
            <a:r>
              <a:rPr lang="en-US" sz="3600" dirty="0" err="1"/>
              <a:t>všetky</a:t>
            </a:r>
            <a:r>
              <a:rPr lang="en-US" sz="3600" dirty="0"/>
              <a:t> </a:t>
            </a:r>
            <a:r>
              <a:rPr lang="en-US" sz="3600" dirty="0" err="1"/>
              <a:t>trápenia</a:t>
            </a:r>
            <a:r>
              <a:rPr lang="en-US" sz="3600" dirty="0"/>
              <a:t> </a:t>
            </a:r>
            <a:r>
              <a:rPr lang="en-US" sz="3600" dirty="0" err="1"/>
              <a:t>vzal</a:t>
            </a:r>
            <a:r>
              <a:rPr lang="en-US" sz="3600" dirty="0"/>
              <a:t>,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keď</a:t>
            </a:r>
            <a:r>
              <a:rPr lang="en-US" sz="3600" dirty="0" smtClean="0"/>
              <a:t> </a:t>
            </a:r>
            <a:r>
              <a:rPr lang="en-US" sz="3600" dirty="0"/>
              <a:t>je </a:t>
            </a:r>
            <a:r>
              <a:rPr lang="en-US" sz="3600" dirty="0" err="1"/>
              <a:t>prítomný</a:t>
            </a:r>
            <a:r>
              <a:rPr lang="en-US" sz="3600" dirty="0"/>
              <a:t>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87359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1</TotalTime>
  <Words>34</Words>
  <Application>Microsoft Office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Black</vt:lpstr>
      <vt:lpstr>PowerPoint Presentation</vt:lpstr>
      <vt:lpstr>Bol som hriešny človek, vždy som bol len sám. Cieľ žitia som hľadal, túžil pravdu nájsť. Dávno si ma poznal a túžil si mi dať viac. Láskou si ma objal, viem, už nie som sám.</vt:lpstr>
      <vt:lpstr>Zmysel žitia mi dal môj Pán,  novú nádej už dnes v srdci mám. Nechcem, odmietam zlosť,  klamstiev bolo už dosť. Ja idem za Ním, len za Ním.</vt:lpstr>
      <vt:lpstr>Som tak rád, keď mi vravia druhí  – s nami poď, tak poď za Ním. Dnes to viem, všetky trápenia vzal,  keď je prítomný náš Pán. </vt:lpstr>
      <vt:lpstr>Spievam rád, novú radosť už mám,  je to dar. On má ma rád. Dnes to viem, všetky trápenia vzal,  keď je prítomný náš Pán.</vt:lpstr>
      <vt:lpstr>PowerPoint Presentation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Tomasovic, Marek (SAP-BTV-2nd line)</dc:creator>
  <cp:lastModifiedBy>Tomasovic, Marek (SAP-BTV-2nd line)</cp:lastModifiedBy>
  <cp:revision>1</cp:revision>
  <dcterms:created xsi:type="dcterms:W3CDTF">2015-10-10T13:48:38Z</dcterms:created>
  <dcterms:modified xsi:type="dcterms:W3CDTF">2015-10-10T13:50:21Z</dcterms:modified>
</cp:coreProperties>
</file>