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66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3"/>
  </p:normalViewPr>
  <p:slideViewPr>
    <p:cSldViewPr snapToGrid="0" snapToObjects="1">
      <p:cViewPr varScale="1">
        <p:scale>
          <a:sx n="162" d="100"/>
          <a:sy n="162" d="100"/>
        </p:scale>
        <p:origin x="200" y="24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12/21/19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 príď, ó príď, Ty veľký Kráľ,</a:t>
            </a:r>
            <a:br>
              <a:rPr lang="sk-SK" sz="3600" dirty="0"/>
            </a:br>
            <a:r>
              <a:rPr lang="sk-SK" sz="3600" dirty="0"/>
              <a:t>čo na Sinaji raz si stál.</a:t>
            </a:r>
            <a:br>
              <a:rPr lang="sk-SK" sz="3600" dirty="0"/>
            </a:br>
            <a:r>
              <a:rPr lang="sk-SK" sz="3600" dirty="0"/>
              <a:t>Svet ohromujúc slávou, príď</a:t>
            </a:r>
            <a:br>
              <a:rPr lang="sk-SK" sz="3600" dirty="0"/>
            </a:br>
            <a:r>
              <a:rPr lang="sk-SK" sz="3600" dirty="0"/>
              <a:t>raz pred súd ľudstvo postaviť.</a:t>
            </a:r>
          </a:p>
        </p:txBody>
      </p:sp>
    </p:spTree>
    <p:extLst>
      <p:ext uri="{BB962C8B-B14F-4D97-AF65-F5344CB8AC3E}">
        <p14:creationId xmlns:p14="http://schemas.microsoft.com/office/powerpoint/2010/main" val="171071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blízko deň, ó, Izrael,</a:t>
            </a:r>
            <a:br>
              <a:rPr lang="sk-SK" sz="3600" dirty="0"/>
            </a:br>
            <a:r>
              <a:rPr lang="sk-SK" sz="3600" dirty="0"/>
              <a:t>Keď príde tvoj </a:t>
            </a:r>
            <a:r>
              <a:rPr lang="sk-SK" sz="3600" dirty="0" err="1"/>
              <a:t>Immanuel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70040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Ó, príď, ó príď, </a:t>
            </a:r>
            <a:r>
              <a:rPr lang="sk-SK" sz="3600" dirty="0" err="1"/>
              <a:t>Immanuel</a:t>
            </a:r>
            <a:r>
              <a:rPr lang="sk-SK" sz="3600" dirty="0"/>
              <a:t>,</a:t>
            </a:r>
            <a:br>
              <a:rPr lang="sk-SK" sz="3600" dirty="0"/>
            </a:br>
            <a:r>
              <a:rPr lang="sk-SK" sz="3600" dirty="0"/>
              <a:t>tak túžobne lká Izrael,</a:t>
            </a:r>
            <a:br>
              <a:rPr lang="sk-SK" sz="3600" dirty="0"/>
            </a:br>
            <a:r>
              <a:rPr lang="sk-SK" sz="3600" dirty="0"/>
              <a:t>a neprestajne čaká Ťa,</a:t>
            </a:r>
            <a:br>
              <a:rPr lang="sk-SK" sz="3600" dirty="0"/>
            </a:br>
            <a:r>
              <a:rPr lang="sk-SK" sz="3600" dirty="0"/>
              <a:t>sťa opustená sirota.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blízko deň, ó, Izrael,</a:t>
            </a:r>
            <a:br>
              <a:rPr lang="sk-SK" sz="3600" dirty="0"/>
            </a:br>
            <a:r>
              <a:rPr lang="sk-SK" sz="3600" dirty="0"/>
              <a:t>Keď príde tvoj </a:t>
            </a:r>
            <a:r>
              <a:rPr lang="sk-SK" sz="3600" dirty="0" err="1"/>
              <a:t>Immanuel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67801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Ó, príď, ó príď, prút </a:t>
            </a:r>
            <a:r>
              <a:rPr lang="sk-SK" sz="3600" dirty="0" err="1"/>
              <a:t>Izajov</a:t>
            </a:r>
            <a:r>
              <a:rPr lang="sk-SK" sz="3600" dirty="0"/>
              <a:t>!</a:t>
            </a:r>
            <a:br>
              <a:rPr lang="sk-SK" sz="3600" dirty="0"/>
            </a:br>
            <a:r>
              <a:rPr lang="sk-SK" sz="3600" dirty="0"/>
              <a:t>Zlo potri mocou bezmedznou.</a:t>
            </a:r>
            <a:br>
              <a:rPr lang="sk-SK" sz="3600" dirty="0"/>
            </a:br>
            <a:r>
              <a:rPr lang="sk-SK" sz="3600" dirty="0"/>
              <a:t>Z dna hlbokého vyveď nás,</a:t>
            </a:r>
            <a:br>
              <a:rPr lang="sk-SK" sz="3600" dirty="0"/>
            </a:br>
            <a:r>
              <a:rPr lang="sk-SK" sz="3600" dirty="0"/>
              <a:t>a z ohňa zachráň, Mesiáš!</a:t>
            </a:r>
          </a:p>
        </p:txBody>
      </p:sp>
    </p:spTree>
    <p:extLst>
      <p:ext uri="{BB962C8B-B14F-4D97-AF65-F5344CB8AC3E}">
        <p14:creationId xmlns:p14="http://schemas.microsoft.com/office/powerpoint/2010/main" val="2577701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blízko deň, ó, Izrael,</a:t>
            </a:r>
            <a:br>
              <a:rPr lang="sk-SK" sz="3600" dirty="0"/>
            </a:br>
            <a:r>
              <a:rPr lang="sk-SK" sz="3600" dirty="0"/>
              <a:t>Keď príde tvoj </a:t>
            </a:r>
            <a:r>
              <a:rPr lang="sk-SK" sz="3600" dirty="0" err="1"/>
              <a:t>Immanuel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1459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 príď, ó príď, Ty Východ dňa!</a:t>
            </a:r>
            <a:br>
              <a:rPr lang="sk-SK" sz="3600" dirty="0"/>
            </a:br>
            <a:r>
              <a:rPr lang="sk-SK" sz="3600" dirty="0"/>
              <a:t>Tvoj národ, hľa, sa zobúdza.</a:t>
            </a:r>
            <a:br>
              <a:rPr lang="sk-SK" sz="3600" dirty="0"/>
            </a:br>
            <a:r>
              <a:rPr lang="sk-SK" sz="3600" dirty="0"/>
              <a:t>Hmlu hustej noci rozožeň,</a:t>
            </a:r>
            <a:br>
              <a:rPr lang="sk-SK" sz="3600" dirty="0"/>
            </a:br>
            <a:r>
              <a:rPr lang="sk-SK" sz="3600" dirty="0"/>
              <a:t>nech svitne nad ním jasný deň.</a:t>
            </a:r>
          </a:p>
        </p:txBody>
      </p:sp>
    </p:spTree>
    <p:extLst>
      <p:ext uri="{BB962C8B-B14F-4D97-AF65-F5344CB8AC3E}">
        <p14:creationId xmlns:p14="http://schemas.microsoft.com/office/powerpoint/2010/main" val="323333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blízko deň, ó, Izrael,</a:t>
            </a:r>
            <a:br>
              <a:rPr lang="sk-SK" sz="3600" dirty="0"/>
            </a:br>
            <a:r>
              <a:rPr lang="sk-SK" sz="3600" dirty="0"/>
              <a:t>Keď príde tvoj </a:t>
            </a:r>
            <a:r>
              <a:rPr lang="sk-SK" sz="3600" dirty="0" err="1"/>
              <a:t>Immanuel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7844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Ó príď, ó príď, Syn kráľovský!</a:t>
            </a:r>
            <a:br>
              <a:rPr lang="sk-SK" sz="3600" dirty="0"/>
            </a:br>
            <a:r>
              <a:rPr lang="sk-SK" sz="3600" dirty="0"/>
              <a:t>Spas ľud svoj, zbav ho žalosti.</a:t>
            </a:r>
            <a:br>
              <a:rPr lang="sk-SK" sz="3600" dirty="0"/>
            </a:br>
            <a:r>
              <a:rPr lang="sk-SK" sz="3600" dirty="0"/>
              <a:t>Ty do neba mu priprav púť,</a:t>
            </a:r>
            <a:br>
              <a:rPr lang="sk-SK" sz="3600" dirty="0"/>
            </a:br>
            <a:r>
              <a:rPr lang="sk-SK" sz="3600" dirty="0"/>
              <a:t>Nech nemusí raz zahynúť.</a:t>
            </a:r>
          </a:p>
        </p:txBody>
      </p:sp>
    </p:spTree>
    <p:extLst>
      <p:ext uri="{BB962C8B-B14F-4D97-AF65-F5344CB8AC3E}">
        <p14:creationId xmlns:p14="http://schemas.microsoft.com/office/powerpoint/2010/main" val="179506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sk-SK" sz="3600" dirty="0"/>
              <a:t>Už blízko deň, ó, Izrael,</a:t>
            </a:r>
            <a:br>
              <a:rPr lang="sk-SK" sz="3600" dirty="0"/>
            </a:br>
            <a:r>
              <a:rPr lang="sk-SK" sz="3600" dirty="0"/>
              <a:t>Keď príde tvoj </a:t>
            </a:r>
            <a:r>
              <a:rPr lang="sk-SK" sz="3600" dirty="0" err="1"/>
              <a:t>Immanuel</a:t>
            </a:r>
            <a:r>
              <a:rPr lang="sk-SK" sz="36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3718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</Template>
  <TotalTime>19</TotalTime>
  <Words>88</Words>
  <Application>Microsoft Macintosh PowerPoint</Application>
  <PresentationFormat>On-screen Show (16:9)</PresentationFormat>
  <Paragraphs>10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Black</vt:lpstr>
      <vt:lpstr>PowerPoint Presentation</vt:lpstr>
      <vt:lpstr>Ó, príď, ó príď, Immanuel, tak túžobne lká Izrael, a neprestajne čaká Ťa, sťa opustená sirota.</vt:lpstr>
      <vt:lpstr>Už blízko deň, ó, Izrael, Keď príde tvoj Immanuel.</vt:lpstr>
      <vt:lpstr>Ó, príď, ó príď, prút Izajov! Zlo potri mocou bezmedznou. Z dna hlbokého vyveď nás, a z ohňa zachráň, Mesiáš!</vt:lpstr>
      <vt:lpstr>Už blízko deň, ó, Izrael, Keď príde tvoj Immanuel.</vt:lpstr>
      <vt:lpstr>Ó príď, ó príď, Ty Východ dňa! Tvoj národ, hľa, sa zobúdza. Hmlu hustej noci rozožeň, nech svitne nad ním jasný deň.</vt:lpstr>
      <vt:lpstr>Už blízko deň, ó, Izrael, Keď príde tvoj Immanuel.</vt:lpstr>
      <vt:lpstr>Ó príď, ó príď, Syn kráľovský! Spas ľud svoj, zbav ho žalosti. Ty do neba mu priprav púť, Nech nemusí raz zahynúť.</vt:lpstr>
      <vt:lpstr>Už blízko deň, ó, Izrael, Keď príde tvoj Immanuel.</vt:lpstr>
      <vt:lpstr>Ó príď, ó príď, Ty veľký Kráľ, čo na Sinaji raz si stál. Svet ohromujúc slávou, príď raz pred súd ľudstvo postaviť.</vt:lpstr>
      <vt:lpstr>Už blízko deň, ó, Izrael, Keď príde tvoj Immanuel.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Tomašovič, Marek</dc:creator>
  <cp:lastModifiedBy>Tomašovič, Marek</cp:lastModifiedBy>
  <cp:revision>2</cp:revision>
  <dcterms:created xsi:type="dcterms:W3CDTF">2019-12-21T17:49:45Z</dcterms:created>
  <dcterms:modified xsi:type="dcterms:W3CDTF">2019-12-21T18:09:57Z</dcterms:modified>
</cp:coreProperties>
</file>